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777" r:id="rId1"/>
  </p:sldMasterIdLst>
  <p:notesMasterIdLst>
    <p:notesMasterId r:id="rId3"/>
  </p:notesMasterIdLst>
  <p:handoutMasterIdLst>
    <p:handoutMasterId r:id="rId4"/>
  </p:handoutMasterIdLst>
  <p:sldIdLst>
    <p:sldId id="295" r:id="rId2"/>
  </p:sldIdLst>
  <p:sldSz cx="12192000" cy="6858000"/>
  <p:notesSz cx="9928225" cy="14357350"/>
  <p:defaultTextStyle>
    <a:defPPr rtl="0"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6264" userDrawn="1">
          <p15:clr>
            <a:srgbClr val="A4A3A4"/>
          </p15:clr>
        </p15:guide>
        <p15:guide id="2" orient="horz" pos="3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Författare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9FCFD"/>
    <a:srgbClr val="C1CCF6"/>
    <a:srgbClr val="D5BAEB"/>
    <a:srgbClr val="8E9DEF"/>
    <a:srgbClr val="A6EDD2"/>
    <a:srgbClr val="A3E6FF"/>
    <a:srgbClr val="E0B1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9CE6A1-925E-4D57-8F6F-4E298EABABC7}" v="138" dt="2025-11-03T15:05:32.1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6357" autoAdjust="0"/>
  </p:normalViewPr>
  <p:slideViewPr>
    <p:cSldViewPr snapToGrid="0">
      <p:cViewPr>
        <p:scale>
          <a:sx n="120" d="100"/>
          <a:sy n="120" d="100"/>
        </p:scale>
        <p:origin x="-4284" y="-1640"/>
      </p:cViewPr>
      <p:guideLst>
        <p:guide pos="6264"/>
        <p:guide orient="horz" pos="3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4134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commentAuthors" Target="commentAuthors.xml"/><Relationship Id="rId10" Type="http://schemas.microsoft.com/office/2016/11/relationships/changesInfo" Target="changesInfos/changesInfo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Lejbowicz" userId="4f117482-a1a9-433c-90dd-6b47aec674e3" providerId="ADAL" clId="{32BBDD07-000D-4B4A-B76A-FDF60ACD896E}"/>
    <pc:docChg chg="undo custSel addSld delSld modSld modNotesMaster modHandout">
      <pc:chgData name="David Lejbowicz" userId="4f117482-a1a9-433c-90dd-6b47aec674e3" providerId="ADAL" clId="{32BBDD07-000D-4B4A-B76A-FDF60ACD896E}" dt="2025-11-03T15:06:26.535" v="20533" actId="1036"/>
      <pc:docMkLst>
        <pc:docMk/>
      </pc:docMkLst>
      <pc:sldChg chg="addSp delSp modSp add mod setBg">
        <pc:chgData name="David Lejbowicz" userId="4f117482-a1a9-433c-90dd-6b47aec674e3" providerId="ADAL" clId="{32BBDD07-000D-4B4A-B76A-FDF60ACD896E}" dt="2025-11-03T15:06:26.535" v="20533" actId="1036"/>
        <pc:sldMkLst>
          <pc:docMk/>
          <pc:sldMk cId="3159211329" sldId="295"/>
        </pc:sldMkLst>
        <pc:spChg chg="add mod">
          <ac:chgData name="David Lejbowicz" userId="4f117482-a1a9-433c-90dd-6b47aec674e3" providerId="ADAL" clId="{32BBDD07-000D-4B4A-B76A-FDF60ACD896E}" dt="2025-10-22T12:50:32.580" v="16164" actId="1038"/>
          <ac:spMkLst>
            <pc:docMk/>
            <pc:sldMk cId="3159211329" sldId="295"/>
            <ac:spMk id="2" creationId="{3BD687C2-2C00-D155-8206-756B62150CDB}"/>
          </ac:spMkLst>
        </pc:spChg>
        <pc:spChg chg="add mod">
          <ac:chgData name="David Lejbowicz" userId="4f117482-a1a9-433c-90dd-6b47aec674e3" providerId="ADAL" clId="{32BBDD07-000D-4B4A-B76A-FDF60ACD896E}" dt="2025-10-22T13:03:04.988" v="17789" actId="1076"/>
          <ac:spMkLst>
            <pc:docMk/>
            <pc:sldMk cId="3159211329" sldId="295"/>
            <ac:spMk id="3" creationId="{52562743-4D9E-0CF5-4705-685F86F9BECD}"/>
          </ac:spMkLst>
        </pc:spChg>
        <pc:spChg chg="mod">
          <ac:chgData name="David Lejbowicz" userId="4f117482-a1a9-433c-90dd-6b47aec674e3" providerId="ADAL" clId="{32BBDD07-000D-4B4A-B76A-FDF60ACD896E}" dt="2025-10-22T20:11:37.349" v="18476" actId="122"/>
          <ac:spMkLst>
            <pc:docMk/>
            <pc:sldMk cId="3159211329" sldId="295"/>
            <ac:spMk id="4" creationId="{1D840566-F14D-FF54-9D0A-3E2DA858570F}"/>
          </ac:spMkLst>
        </pc:spChg>
        <pc:spChg chg="add mod">
          <ac:chgData name="David Lejbowicz" userId="4f117482-a1a9-433c-90dd-6b47aec674e3" providerId="ADAL" clId="{32BBDD07-000D-4B4A-B76A-FDF60ACD896E}" dt="2025-10-22T20:08:50.368" v="18384" actId="1038"/>
          <ac:spMkLst>
            <pc:docMk/>
            <pc:sldMk cId="3159211329" sldId="295"/>
            <ac:spMk id="6" creationId="{4BA2B35F-A454-42A3-6592-F2536C84B92A}"/>
          </ac:spMkLst>
        </pc:spChg>
        <pc:spChg chg="add mod">
          <ac:chgData name="David Lejbowicz" userId="4f117482-a1a9-433c-90dd-6b47aec674e3" providerId="ADAL" clId="{32BBDD07-000D-4B4A-B76A-FDF60ACD896E}" dt="2025-11-03T13:32:03.501" v="18523" actId="1038"/>
          <ac:spMkLst>
            <pc:docMk/>
            <pc:sldMk cId="3159211329" sldId="295"/>
            <ac:spMk id="7" creationId="{7879AC58-7B85-2FDA-B298-F779C6118CF0}"/>
          </ac:spMkLst>
        </pc:spChg>
        <pc:spChg chg="mod">
          <ac:chgData name="David Lejbowicz" userId="4f117482-a1a9-433c-90dd-6b47aec674e3" providerId="ADAL" clId="{32BBDD07-000D-4B4A-B76A-FDF60ACD896E}" dt="2025-10-22T20:12:07.798" v="18478" actId="122"/>
          <ac:spMkLst>
            <pc:docMk/>
            <pc:sldMk cId="3159211329" sldId="295"/>
            <ac:spMk id="8" creationId="{333CD950-0D84-83BB-BD20-A9FF6AAFC31B}"/>
          </ac:spMkLst>
        </pc:spChg>
        <pc:spChg chg="mod">
          <ac:chgData name="David Lejbowicz" userId="4f117482-a1a9-433c-90dd-6b47aec674e3" providerId="ADAL" clId="{32BBDD07-000D-4B4A-B76A-FDF60ACD896E}" dt="2025-11-03T15:06:15.599" v="20530" actId="20577"/>
          <ac:spMkLst>
            <pc:docMk/>
            <pc:sldMk cId="3159211329" sldId="295"/>
            <ac:spMk id="9" creationId="{56D285DF-B67C-7FAD-82F0-539D040F1CF8}"/>
          </ac:spMkLst>
        </pc:spChg>
        <pc:spChg chg="mod">
          <ac:chgData name="David Lejbowicz" userId="4f117482-a1a9-433c-90dd-6b47aec674e3" providerId="ADAL" clId="{32BBDD07-000D-4B4A-B76A-FDF60ACD896E}" dt="2025-10-22T20:11:22.360" v="18474" actId="122"/>
          <ac:spMkLst>
            <pc:docMk/>
            <pc:sldMk cId="3159211329" sldId="295"/>
            <ac:spMk id="12" creationId="{AFEA13F8-6860-F6E3-C9FC-C46BA56C918B}"/>
          </ac:spMkLst>
        </pc:spChg>
        <pc:spChg chg="add mod">
          <ac:chgData name="David Lejbowicz" userId="4f117482-a1a9-433c-90dd-6b47aec674e3" providerId="ADAL" clId="{32BBDD07-000D-4B4A-B76A-FDF60ACD896E}" dt="2025-11-03T14:55:12.464" v="19565" actId="1038"/>
          <ac:spMkLst>
            <pc:docMk/>
            <pc:sldMk cId="3159211329" sldId="295"/>
            <ac:spMk id="13" creationId="{18358D05-60C6-1CA3-046F-7FF76BD4F93B}"/>
          </ac:spMkLst>
        </pc:spChg>
        <pc:spChg chg="mod">
          <ac:chgData name="David Lejbowicz" userId="4f117482-a1a9-433c-90dd-6b47aec674e3" providerId="ADAL" clId="{32BBDD07-000D-4B4A-B76A-FDF60ACD896E}" dt="2025-10-22T20:11:00.001" v="18472" actId="122"/>
          <ac:spMkLst>
            <pc:docMk/>
            <pc:sldMk cId="3159211329" sldId="295"/>
            <ac:spMk id="15" creationId="{2276133D-D293-5FCA-BC5D-4223B4CB8E13}"/>
          </ac:spMkLst>
        </pc:spChg>
        <pc:spChg chg="add mod">
          <ac:chgData name="David Lejbowicz" userId="4f117482-a1a9-433c-90dd-6b47aec674e3" providerId="ADAL" clId="{32BBDD07-000D-4B4A-B76A-FDF60ACD896E}" dt="2025-11-03T14:57:22.476" v="19658" actId="1035"/>
          <ac:spMkLst>
            <pc:docMk/>
            <pc:sldMk cId="3159211329" sldId="295"/>
            <ac:spMk id="16" creationId="{23D7254F-A6D1-2565-FC42-045C32B5E3B1}"/>
          </ac:spMkLst>
        </pc:spChg>
        <pc:spChg chg="add mod">
          <ac:chgData name="David Lejbowicz" userId="4f117482-a1a9-433c-90dd-6b47aec674e3" providerId="ADAL" clId="{32BBDD07-000D-4B4A-B76A-FDF60ACD896E}" dt="2025-11-03T13:40:04.348" v="19114" actId="20577"/>
          <ac:spMkLst>
            <pc:docMk/>
            <pc:sldMk cId="3159211329" sldId="295"/>
            <ac:spMk id="17" creationId="{4CF21369-2A46-2B2C-5043-DEEF37F98E58}"/>
          </ac:spMkLst>
        </pc:spChg>
        <pc:spChg chg="mod">
          <ac:chgData name="David Lejbowicz" userId="4f117482-a1a9-433c-90dd-6b47aec674e3" providerId="ADAL" clId="{32BBDD07-000D-4B4A-B76A-FDF60ACD896E}" dt="2025-10-09T20:26:25.653" v="6709" actId="255"/>
          <ac:spMkLst>
            <pc:docMk/>
            <pc:sldMk cId="3159211329" sldId="295"/>
            <ac:spMk id="18" creationId="{F9B97B9E-D5D1-4F88-96C4-750442D4AA80}"/>
          </ac:spMkLst>
        </pc:spChg>
        <pc:spChg chg="add mod">
          <ac:chgData name="David Lejbowicz" userId="4f117482-a1a9-433c-90dd-6b47aec674e3" providerId="ADAL" clId="{32BBDD07-000D-4B4A-B76A-FDF60ACD896E}" dt="2025-11-03T13:42:43.322" v="19200" actId="1038"/>
          <ac:spMkLst>
            <pc:docMk/>
            <pc:sldMk cId="3159211329" sldId="295"/>
            <ac:spMk id="22" creationId="{9CFFB93E-2168-024D-D78E-6EAF70E410BA}"/>
          </ac:spMkLst>
        </pc:spChg>
        <pc:spChg chg="mod">
          <ac:chgData name="David Lejbowicz" userId="4f117482-a1a9-433c-90dd-6b47aec674e3" providerId="ADAL" clId="{32BBDD07-000D-4B4A-B76A-FDF60ACD896E}" dt="2025-10-22T20:11:14.487" v="18473" actId="122"/>
          <ac:spMkLst>
            <pc:docMk/>
            <pc:sldMk cId="3159211329" sldId="295"/>
            <ac:spMk id="25" creationId="{03BD8345-19B8-9CDB-DBFE-252A3D16EDB6}"/>
          </ac:spMkLst>
        </pc:spChg>
        <pc:spChg chg="mod">
          <ac:chgData name="David Lejbowicz" userId="4f117482-a1a9-433c-90dd-6b47aec674e3" providerId="ADAL" clId="{32BBDD07-000D-4B4A-B76A-FDF60ACD896E}" dt="2025-10-22T20:10:54.169" v="18471" actId="122"/>
          <ac:spMkLst>
            <pc:docMk/>
            <pc:sldMk cId="3159211329" sldId="295"/>
            <ac:spMk id="26" creationId="{5D961209-5DF9-8774-6434-D89D4FA77429}"/>
          </ac:spMkLst>
        </pc:spChg>
        <pc:spChg chg="mod">
          <ac:chgData name="David Lejbowicz" userId="4f117482-a1a9-433c-90dd-6b47aec674e3" providerId="ADAL" clId="{32BBDD07-000D-4B4A-B76A-FDF60ACD896E}" dt="2025-10-22T20:11:26.792" v="18475" actId="122"/>
          <ac:spMkLst>
            <pc:docMk/>
            <pc:sldMk cId="3159211329" sldId="295"/>
            <ac:spMk id="27" creationId="{7E7D7085-09C3-ED69-4D63-BBB559677E1B}"/>
          </ac:spMkLst>
        </pc:spChg>
        <pc:spChg chg="mod">
          <ac:chgData name="David Lejbowicz" userId="4f117482-a1a9-433c-90dd-6b47aec674e3" providerId="ADAL" clId="{32BBDD07-000D-4B4A-B76A-FDF60ACD896E}" dt="2025-10-22T20:12:22.550" v="18479" actId="14100"/>
          <ac:spMkLst>
            <pc:docMk/>
            <pc:sldMk cId="3159211329" sldId="295"/>
            <ac:spMk id="29" creationId="{19700DF5-E218-9DBF-8FD6-8578A5791D3C}"/>
          </ac:spMkLst>
        </pc:spChg>
        <pc:spChg chg="mod">
          <ac:chgData name="David Lejbowicz" userId="4f117482-a1a9-433c-90dd-6b47aec674e3" providerId="ADAL" clId="{32BBDD07-000D-4B4A-B76A-FDF60ACD896E}" dt="2025-11-03T13:34:12.810" v="18769" actId="20577"/>
          <ac:spMkLst>
            <pc:docMk/>
            <pc:sldMk cId="3159211329" sldId="295"/>
            <ac:spMk id="34" creationId="{AC1B0550-AE0B-4BF3-0648-A67411530B8D}"/>
          </ac:spMkLst>
        </pc:spChg>
        <pc:spChg chg="mod">
          <ac:chgData name="David Lejbowicz" userId="4f117482-a1a9-433c-90dd-6b47aec674e3" providerId="ADAL" clId="{32BBDD07-000D-4B4A-B76A-FDF60ACD896E}" dt="2025-10-22T12:42:53.810" v="15606" actId="1037"/>
          <ac:spMkLst>
            <pc:docMk/>
            <pc:sldMk cId="3159211329" sldId="295"/>
            <ac:spMk id="35" creationId="{818E7237-DB6D-CA4F-A3C9-BAAAC9AF81BA}"/>
          </ac:spMkLst>
        </pc:spChg>
        <pc:spChg chg="mod">
          <ac:chgData name="David Lejbowicz" userId="4f117482-a1a9-433c-90dd-6b47aec674e3" providerId="ADAL" clId="{32BBDD07-000D-4B4A-B76A-FDF60ACD896E}" dt="2025-10-22T12:52:26.363" v="16574" actId="1038"/>
          <ac:spMkLst>
            <pc:docMk/>
            <pc:sldMk cId="3159211329" sldId="295"/>
            <ac:spMk id="36" creationId="{FD86D1CF-E4A4-5C21-3E33-B52BAA3E63E5}"/>
          </ac:spMkLst>
        </pc:spChg>
        <pc:spChg chg="mod">
          <ac:chgData name="David Lejbowicz" userId="4f117482-a1a9-433c-90dd-6b47aec674e3" providerId="ADAL" clId="{32BBDD07-000D-4B4A-B76A-FDF60ACD896E}" dt="2025-10-22T12:46:30.592" v="15795" actId="1037"/>
          <ac:spMkLst>
            <pc:docMk/>
            <pc:sldMk cId="3159211329" sldId="295"/>
            <ac:spMk id="38" creationId="{1A0FA071-2DEF-D4FB-0C8E-30263A849282}"/>
          </ac:spMkLst>
        </pc:spChg>
        <pc:spChg chg="add mod">
          <ac:chgData name="David Lejbowicz" userId="4f117482-a1a9-433c-90dd-6b47aec674e3" providerId="ADAL" clId="{32BBDD07-000D-4B4A-B76A-FDF60ACD896E}" dt="2025-11-03T13:44:54.115" v="19296" actId="1038"/>
          <ac:spMkLst>
            <pc:docMk/>
            <pc:sldMk cId="3159211329" sldId="295"/>
            <ac:spMk id="41" creationId="{E5F640F9-E1B7-2B80-B949-26665BF11E0D}"/>
          </ac:spMkLst>
        </pc:spChg>
        <pc:spChg chg="mod">
          <ac:chgData name="David Lejbowicz" userId="4f117482-a1a9-433c-90dd-6b47aec674e3" providerId="ADAL" clId="{32BBDD07-000D-4B4A-B76A-FDF60ACD896E}" dt="2025-11-03T13:41:54.425" v="19158" actId="20577"/>
          <ac:spMkLst>
            <pc:docMk/>
            <pc:sldMk cId="3159211329" sldId="295"/>
            <ac:spMk id="42" creationId="{1E79D6E8-A567-B1BA-16EB-155730AB894C}"/>
          </ac:spMkLst>
        </pc:spChg>
        <pc:spChg chg="del mod">
          <ac:chgData name="David Lejbowicz" userId="4f117482-a1a9-433c-90dd-6b47aec674e3" providerId="ADAL" clId="{32BBDD07-000D-4B4A-B76A-FDF60ACD896E}" dt="2025-11-03T13:43:17.848" v="19203" actId="478"/>
          <ac:spMkLst>
            <pc:docMk/>
            <pc:sldMk cId="3159211329" sldId="295"/>
            <ac:spMk id="44" creationId="{E201C005-B914-E33A-E3F9-AF14A7F0E773}"/>
          </ac:spMkLst>
        </pc:spChg>
        <pc:spChg chg="mod">
          <ac:chgData name="David Lejbowicz" userId="4f117482-a1a9-433c-90dd-6b47aec674e3" providerId="ADAL" clId="{32BBDD07-000D-4B4A-B76A-FDF60ACD896E}" dt="2025-11-03T13:31:28.618" v="18514" actId="1036"/>
          <ac:spMkLst>
            <pc:docMk/>
            <pc:sldMk cId="3159211329" sldId="295"/>
            <ac:spMk id="45" creationId="{A524B144-C91A-7AB9-7EFB-403037C668A4}"/>
          </ac:spMkLst>
        </pc:spChg>
        <pc:spChg chg="add mod">
          <ac:chgData name="David Lejbowicz" userId="4f117482-a1a9-433c-90dd-6b47aec674e3" providerId="ADAL" clId="{32BBDD07-000D-4B4A-B76A-FDF60ACD896E}" dt="2025-11-03T13:46:22.041" v="19315" actId="1035"/>
          <ac:spMkLst>
            <pc:docMk/>
            <pc:sldMk cId="3159211329" sldId="295"/>
            <ac:spMk id="49" creationId="{9D7B7E7C-4F39-B93F-80CC-C5A850A07035}"/>
          </ac:spMkLst>
        </pc:spChg>
        <pc:spChg chg="add mod">
          <ac:chgData name="David Lejbowicz" userId="4f117482-a1a9-433c-90dd-6b47aec674e3" providerId="ADAL" clId="{32BBDD07-000D-4B4A-B76A-FDF60ACD896E}" dt="2025-11-03T14:56:59.499" v="19651" actId="1037"/>
          <ac:spMkLst>
            <pc:docMk/>
            <pc:sldMk cId="3159211329" sldId="295"/>
            <ac:spMk id="53" creationId="{607DD16B-6639-652A-B233-8BB62FC632BD}"/>
          </ac:spMkLst>
        </pc:spChg>
        <pc:spChg chg="add mod">
          <ac:chgData name="David Lejbowicz" userId="4f117482-a1a9-433c-90dd-6b47aec674e3" providerId="ADAL" clId="{32BBDD07-000D-4B4A-B76A-FDF60ACD896E}" dt="2025-10-15T21:22:08.734" v="11534" actId="1076"/>
          <ac:spMkLst>
            <pc:docMk/>
            <pc:sldMk cId="3159211329" sldId="295"/>
            <ac:spMk id="54" creationId="{945D60FE-74DC-D729-9A95-56A4B843139C}"/>
          </ac:spMkLst>
        </pc:spChg>
        <pc:spChg chg="add mod">
          <ac:chgData name="David Lejbowicz" userId="4f117482-a1a9-433c-90dd-6b47aec674e3" providerId="ADAL" clId="{32BBDD07-000D-4B4A-B76A-FDF60ACD896E}" dt="2025-10-15T21:44:03.096" v="13778" actId="1036"/>
          <ac:spMkLst>
            <pc:docMk/>
            <pc:sldMk cId="3159211329" sldId="295"/>
            <ac:spMk id="55" creationId="{B37F5CB4-8761-7685-0703-B73B17A37ED6}"/>
          </ac:spMkLst>
        </pc:spChg>
        <pc:spChg chg="add mod">
          <ac:chgData name="David Lejbowicz" userId="4f117482-a1a9-433c-90dd-6b47aec674e3" providerId="ADAL" clId="{32BBDD07-000D-4B4A-B76A-FDF60ACD896E}" dt="2025-10-15T21:37:56.554" v="12902" actId="1035"/>
          <ac:spMkLst>
            <pc:docMk/>
            <pc:sldMk cId="3159211329" sldId="295"/>
            <ac:spMk id="57" creationId="{0D890AE4-F83F-1C62-892A-EB292C8357C8}"/>
          </ac:spMkLst>
        </pc:spChg>
        <pc:spChg chg="add mod">
          <ac:chgData name="David Lejbowicz" userId="4f117482-a1a9-433c-90dd-6b47aec674e3" providerId="ADAL" clId="{32BBDD07-000D-4B4A-B76A-FDF60ACD896E}" dt="2025-10-15T21:39:45.100" v="13239" actId="1035"/>
          <ac:spMkLst>
            <pc:docMk/>
            <pc:sldMk cId="3159211329" sldId="295"/>
            <ac:spMk id="58" creationId="{4467DEA1-3BFF-C47C-FF96-56FD76C9FB1E}"/>
          </ac:spMkLst>
        </pc:spChg>
        <pc:spChg chg="add mod">
          <ac:chgData name="David Lejbowicz" userId="4f117482-a1a9-433c-90dd-6b47aec674e3" providerId="ADAL" clId="{32BBDD07-000D-4B4A-B76A-FDF60ACD896E}" dt="2025-10-15T21:37:26.566" v="12896" actId="1035"/>
          <ac:spMkLst>
            <pc:docMk/>
            <pc:sldMk cId="3159211329" sldId="295"/>
            <ac:spMk id="59" creationId="{2B9963D0-6DF8-BA4F-097D-84E8D3F32E1A}"/>
          </ac:spMkLst>
        </pc:spChg>
        <pc:spChg chg="add mod">
          <ac:chgData name="David Lejbowicz" userId="4f117482-a1a9-433c-90dd-6b47aec674e3" providerId="ADAL" clId="{32BBDD07-000D-4B4A-B76A-FDF60ACD896E}" dt="2025-10-22T12:39:14.851" v="15007" actId="1035"/>
          <ac:spMkLst>
            <pc:docMk/>
            <pc:sldMk cId="3159211329" sldId="295"/>
            <ac:spMk id="60" creationId="{A9D7AA64-426A-A453-7439-93CE0C1A4275}"/>
          </ac:spMkLst>
        </pc:spChg>
        <pc:spChg chg="add mod">
          <ac:chgData name="David Lejbowicz" userId="4f117482-a1a9-433c-90dd-6b47aec674e3" providerId="ADAL" clId="{32BBDD07-000D-4B4A-B76A-FDF60ACD896E}" dt="2025-10-15T21:37:18.734" v="12893" actId="1036"/>
          <ac:spMkLst>
            <pc:docMk/>
            <pc:sldMk cId="3159211329" sldId="295"/>
            <ac:spMk id="61" creationId="{42741C03-220E-C391-8AE8-505342193381}"/>
          </ac:spMkLst>
        </pc:spChg>
        <pc:spChg chg="add mod">
          <ac:chgData name="David Lejbowicz" userId="4f117482-a1a9-433c-90dd-6b47aec674e3" providerId="ADAL" clId="{32BBDD07-000D-4B4A-B76A-FDF60ACD896E}" dt="2025-10-22T12:39:08.415" v="15005" actId="1035"/>
          <ac:spMkLst>
            <pc:docMk/>
            <pc:sldMk cId="3159211329" sldId="295"/>
            <ac:spMk id="62" creationId="{848E5B71-5293-ADD3-F0A0-B05027EFABE4}"/>
          </ac:spMkLst>
        </pc:spChg>
        <pc:spChg chg="add mod">
          <ac:chgData name="David Lejbowicz" userId="4f117482-a1a9-433c-90dd-6b47aec674e3" providerId="ADAL" clId="{32BBDD07-000D-4B4A-B76A-FDF60ACD896E}" dt="2025-11-03T15:00:58.116" v="19936" actId="20577"/>
          <ac:spMkLst>
            <pc:docMk/>
            <pc:sldMk cId="3159211329" sldId="295"/>
            <ac:spMk id="66" creationId="{BD7484F9-1337-BB44-34F0-F8C95625B11B}"/>
          </ac:spMkLst>
        </pc:spChg>
        <pc:spChg chg="add mod">
          <ac:chgData name="David Lejbowicz" userId="4f117482-a1a9-433c-90dd-6b47aec674e3" providerId="ADAL" clId="{32BBDD07-000D-4B4A-B76A-FDF60ACD896E}" dt="2025-11-03T15:04:00.727" v="20159" actId="207"/>
          <ac:spMkLst>
            <pc:docMk/>
            <pc:sldMk cId="3159211329" sldId="295"/>
            <ac:spMk id="83" creationId="{DEEF8334-AA1F-7F64-DDC8-AB38D180365C}"/>
          </ac:spMkLst>
        </pc:spChg>
        <pc:spChg chg="add mod">
          <ac:chgData name="David Lejbowicz" userId="4f117482-a1a9-433c-90dd-6b47aec674e3" providerId="ADAL" clId="{32BBDD07-000D-4B4A-B76A-FDF60ACD896E}" dt="2025-11-03T15:04:48.576" v="20278"/>
          <ac:spMkLst>
            <pc:docMk/>
            <pc:sldMk cId="3159211329" sldId="295"/>
            <ac:spMk id="84" creationId="{E5DA34B2-4FEF-A385-9EA2-FB64E078591A}"/>
          </ac:spMkLst>
        </pc:spChg>
        <pc:spChg chg="add mod">
          <ac:chgData name="David Lejbowicz" userId="4f117482-a1a9-433c-90dd-6b47aec674e3" providerId="ADAL" clId="{32BBDD07-000D-4B4A-B76A-FDF60ACD896E}" dt="2025-11-03T15:05:45.151" v="20507" actId="1035"/>
          <ac:spMkLst>
            <pc:docMk/>
            <pc:sldMk cId="3159211329" sldId="295"/>
            <ac:spMk id="85" creationId="{45E38357-F0B6-CDA8-8211-42D9D2E05C59}"/>
          </ac:spMkLst>
        </pc:spChg>
        <pc:spChg chg="add mod">
          <ac:chgData name="David Lejbowicz" userId="4f117482-a1a9-433c-90dd-6b47aec674e3" providerId="ADAL" clId="{32BBDD07-000D-4B4A-B76A-FDF60ACD896E}" dt="2025-10-15T21:36:57.872" v="12887" actId="1035"/>
          <ac:spMkLst>
            <pc:docMk/>
            <pc:sldMk cId="3159211329" sldId="295"/>
            <ac:spMk id="93" creationId="{27AF7724-B148-2F31-E47F-E4050CB3F294}"/>
          </ac:spMkLst>
        </pc:spChg>
        <pc:spChg chg="add mod">
          <ac:chgData name="David Lejbowicz" userId="4f117482-a1a9-433c-90dd-6b47aec674e3" providerId="ADAL" clId="{32BBDD07-000D-4B4A-B76A-FDF60ACD896E}" dt="2025-10-15T21:38:54.888" v="13082" actId="1035"/>
          <ac:spMkLst>
            <pc:docMk/>
            <pc:sldMk cId="3159211329" sldId="295"/>
            <ac:spMk id="95" creationId="{7A4EAA2D-6223-AB7A-87B5-3F876F7B4099}"/>
          </ac:spMkLst>
        </pc:spChg>
        <pc:spChg chg="add mod">
          <ac:chgData name="David Lejbowicz" userId="4f117482-a1a9-433c-90dd-6b47aec674e3" providerId="ADAL" clId="{32BBDD07-000D-4B4A-B76A-FDF60ACD896E}" dt="2025-10-15T21:39:25.789" v="13206" actId="1035"/>
          <ac:spMkLst>
            <pc:docMk/>
            <pc:sldMk cId="3159211329" sldId="295"/>
            <ac:spMk id="96" creationId="{7066CC81-0CD2-64A4-2F23-520A260B6D3D}"/>
          </ac:spMkLst>
        </pc:spChg>
        <pc:spChg chg="add mod">
          <ac:chgData name="David Lejbowicz" userId="4f117482-a1a9-433c-90dd-6b47aec674e3" providerId="ADAL" clId="{32BBDD07-000D-4B4A-B76A-FDF60ACD896E}" dt="2025-10-15T21:40:11.655" v="13331" actId="1035"/>
          <ac:spMkLst>
            <pc:docMk/>
            <pc:sldMk cId="3159211329" sldId="295"/>
            <ac:spMk id="97" creationId="{FE8B5EED-7F39-5101-2FDB-C67E7189A107}"/>
          </ac:spMkLst>
        </pc:spChg>
        <pc:spChg chg="add mod">
          <ac:chgData name="David Lejbowicz" userId="4f117482-a1a9-433c-90dd-6b47aec674e3" providerId="ADAL" clId="{32BBDD07-000D-4B4A-B76A-FDF60ACD896E}" dt="2025-10-15T21:42:25.021" v="13669" actId="1038"/>
          <ac:spMkLst>
            <pc:docMk/>
            <pc:sldMk cId="3159211329" sldId="295"/>
            <ac:spMk id="98" creationId="{CD46AB15-9DAD-B563-0D56-607E7D81FF72}"/>
          </ac:spMkLst>
        </pc:spChg>
        <pc:spChg chg="add mod">
          <ac:chgData name="David Lejbowicz" userId="4f117482-a1a9-433c-90dd-6b47aec674e3" providerId="ADAL" clId="{32BBDD07-000D-4B4A-B76A-FDF60ACD896E}" dt="2025-10-15T21:43:46.140" v="13773" actId="1035"/>
          <ac:spMkLst>
            <pc:docMk/>
            <pc:sldMk cId="3159211329" sldId="295"/>
            <ac:spMk id="101" creationId="{71ABCBFA-D786-31FA-9234-BF9D812619F8}"/>
          </ac:spMkLst>
        </pc:spChg>
        <pc:spChg chg="add mod">
          <ac:chgData name="David Lejbowicz" userId="4f117482-a1a9-433c-90dd-6b47aec674e3" providerId="ADAL" clId="{32BBDD07-000D-4B4A-B76A-FDF60ACD896E}" dt="2025-10-15T21:44:29.942" v="13862" actId="1037"/>
          <ac:spMkLst>
            <pc:docMk/>
            <pc:sldMk cId="3159211329" sldId="295"/>
            <ac:spMk id="102" creationId="{A07D7E91-8A74-B219-D2E6-D96438CB197A}"/>
          </ac:spMkLst>
        </pc:spChg>
        <pc:spChg chg="add mod">
          <ac:chgData name="David Lejbowicz" userId="4f117482-a1a9-433c-90dd-6b47aec674e3" providerId="ADAL" clId="{32BBDD07-000D-4B4A-B76A-FDF60ACD896E}" dt="2025-10-15T21:45:30.902" v="13963" actId="1036"/>
          <ac:spMkLst>
            <pc:docMk/>
            <pc:sldMk cId="3159211329" sldId="295"/>
            <ac:spMk id="103" creationId="{E18D4C89-0E88-2570-55C6-EC4EBB08BFFD}"/>
          </ac:spMkLst>
        </pc:spChg>
        <pc:spChg chg="add mod">
          <ac:chgData name="David Lejbowicz" userId="4f117482-a1a9-433c-90dd-6b47aec674e3" providerId="ADAL" clId="{32BBDD07-000D-4B4A-B76A-FDF60ACD896E}" dt="2025-10-22T20:11:49.709" v="18477" actId="122"/>
          <ac:spMkLst>
            <pc:docMk/>
            <pc:sldMk cId="3159211329" sldId="295"/>
            <ac:spMk id="104" creationId="{5501FF10-8321-3114-4EB7-8B1A6E700724}"/>
          </ac:spMkLst>
        </pc:spChg>
        <pc:spChg chg="add mod">
          <ac:chgData name="David Lejbowicz" userId="4f117482-a1a9-433c-90dd-6b47aec674e3" providerId="ADAL" clId="{32BBDD07-000D-4B4A-B76A-FDF60ACD896E}" dt="2025-10-22T12:38:58.859" v="15003" actId="1037"/>
          <ac:spMkLst>
            <pc:docMk/>
            <pc:sldMk cId="3159211329" sldId="295"/>
            <ac:spMk id="105" creationId="{241147A4-C27C-BE72-3BB4-E4E3FE32C481}"/>
          </ac:spMkLst>
        </pc:spChg>
        <pc:spChg chg="add mod">
          <ac:chgData name="David Lejbowicz" userId="4f117482-a1a9-433c-90dd-6b47aec674e3" providerId="ADAL" clId="{32BBDD07-000D-4B4A-B76A-FDF60ACD896E}" dt="2025-10-22T20:09:47.145" v="18434" actId="1037"/>
          <ac:spMkLst>
            <pc:docMk/>
            <pc:sldMk cId="3159211329" sldId="295"/>
            <ac:spMk id="108" creationId="{98F6103F-393C-945B-48E3-FC6344B36F46}"/>
          </ac:spMkLst>
        </pc:spChg>
        <pc:spChg chg="add del mod">
          <ac:chgData name="David Lejbowicz" userId="4f117482-a1a9-433c-90dd-6b47aec674e3" providerId="ADAL" clId="{32BBDD07-000D-4B4A-B76A-FDF60ACD896E}" dt="2025-11-03T13:33:01.731" v="18745" actId="478"/>
          <ac:spMkLst>
            <pc:docMk/>
            <pc:sldMk cId="3159211329" sldId="295"/>
            <ac:spMk id="109" creationId="{EBE0542E-3EAA-0823-46F9-C3797F135039}"/>
          </ac:spMkLst>
        </pc:spChg>
        <pc:spChg chg="add mod">
          <ac:chgData name="David Lejbowicz" userId="4f117482-a1a9-433c-90dd-6b47aec674e3" providerId="ADAL" clId="{32BBDD07-000D-4B4A-B76A-FDF60ACD896E}" dt="2025-10-22T12:44:03.731" v="15645" actId="1038"/>
          <ac:spMkLst>
            <pc:docMk/>
            <pc:sldMk cId="3159211329" sldId="295"/>
            <ac:spMk id="112" creationId="{EEBA1867-2058-9253-9CFF-C440772D0201}"/>
          </ac:spMkLst>
        </pc:spChg>
        <pc:spChg chg="mod">
          <ac:chgData name="David Lejbowicz" userId="4f117482-a1a9-433c-90dd-6b47aec674e3" providerId="ADAL" clId="{32BBDD07-000D-4B4A-B76A-FDF60ACD896E}" dt="2025-10-22T12:59:22.854" v="17161" actId="1037"/>
          <ac:spMkLst>
            <pc:docMk/>
            <pc:sldMk cId="3159211329" sldId="295"/>
            <ac:spMk id="131" creationId="{07E2FCF6-6C8B-B3E9-C141-6DFAB92617B0}"/>
          </ac:spMkLst>
        </pc:spChg>
        <pc:spChg chg="del mod">
          <ac:chgData name="David Lejbowicz" userId="4f117482-a1a9-433c-90dd-6b47aec674e3" providerId="ADAL" clId="{32BBDD07-000D-4B4A-B76A-FDF60ACD896E}" dt="2025-11-03T13:33:08.270" v="18748" actId="478"/>
          <ac:spMkLst>
            <pc:docMk/>
            <pc:sldMk cId="3159211329" sldId="295"/>
            <ac:spMk id="141" creationId="{E42F6A1D-2CB5-16B1-00B5-47305FFEED51}"/>
          </ac:spMkLst>
        </pc:spChg>
        <pc:spChg chg="add mod">
          <ac:chgData name="David Lejbowicz" userId="4f117482-a1a9-433c-90dd-6b47aec674e3" providerId="ADAL" clId="{32BBDD07-000D-4B4A-B76A-FDF60ACD896E}" dt="2025-10-22T12:57:15.701" v="16823" actId="1036"/>
          <ac:spMkLst>
            <pc:docMk/>
            <pc:sldMk cId="3159211329" sldId="295"/>
            <ac:spMk id="150" creationId="{8E17B03B-2877-C07E-0A46-8429761D8357}"/>
          </ac:spMkLst>
        </pc:spChg>
        <pc:spChg chg="add mod">
          <ac:chgData name="David Lejbowicz" userId="4f117482-a1a9-433c-90dd-6b47aec674e3" providerId="ADAL" clId="{32BBDD07-000D-4B4A-B76A-FDF60ACD896E}" dt="2025-10-22T12:57:48.660" v="16902" actId="1036"/>
          <ac:spMkLst>
            <pc:docMk/>
            <pc:sldMk cId="3159211329" sldId="295"/>
            <ac:spMk id="153" creationId="{31E41FEC-D104-E949-9EA6-E502693FE29F}"/>
          </ac:spMkLst>
        </pc:spChg>
        <pc:spChg chg="mod">
          <ac:chgData name="David Lejbowicz" userId="4f117482-a1a9-433c-90dd-6b47aec674e3" providerId="ADAL" clId="{32BBDD07-000D-4B4A-B76A-FDF60ACD896E}" dt="2025-10-22T12:41:50.622" v="15449" actId="1037"/>
          <ac:spMkLst>
            <pc:docMk/>
            <pc:sldMk cId="3159211329" sldId="295"/>
            <ac:spMk id="155" creationId="{1259BDD9-8F26-4A1E-E823-6B84B81E83BC}"/>
          </ac:spMkLst>
        </pc:spChg>
        <pc:spChg chg="add mod">
          <ac:chgData name="David Lejbowicz" userId="4f117482-a1a9-433c-90dd-6b47aec674e3" providerId="ADAL" clId="{32BBDD07-000D-4B4A-B76A-FDF60ACD896E}" dt="2025-10-22T13:02:52.436" v="17786" actId="1035"/>
          <ac:spMkLst>
            <pc:docMk/>
            <pc:sldMk cId="3159211329" sldId="295"/>
            <ac:spMk id="156" creationId="{BC01176E-6CC0-FE27-9F66-0F5B1FA61159}"/>
          </ac:spMkLst>
        </pc:spChg>
        <pc:spChg chg="add mod">
          <ac:chgData name="David Lejbowicz" userId="4f117482-a1a9-433c-90dd-6b47aec674e3" providerId="ADAL" clId="{32BBDD07-000D-4B4A-B76A-FDF60ACD896E}" dt="2025-10-22T12:58:32.145" v="16972" actId="1038"/>
          <ac:spMkLst>
            <pc:docMk/>
            <pc:sldMk cId="3159211329" sldId="295"/>
            <ac:spMk id="157" creationId="{0410FEE7-FBF9-CC1D-E27A-E6799DD2BFA1}"/>
          </ac:spMkLst>
        </pc:spChg>
        <pc:spChg chg="add mod">
          <ac:chgData name="David Lejbowicz" userId="4f117482-a1a9-433c-90dd-6b47aec674e3" providerId="ADAL" clId="{32BBDD07-000D-4B4A-B76A-FDF60ACD896E}" dt="2025-10-22T12:59:33.183" v="17205" actId="1035"/>
          <ac:spMkLst>
            <pc:docMk/>
            <pc:sldMk cId="3159211329" sldId="295"/>
            <ac:spMk id="158" creationId="{F42689C2-327E-8B78-CC8B-FEEB13033431}"/>
          </ac:spMkLst>
        </pc:spChg>
        <pc:spChg chg="add mod">
          <ac:chgData name="David Lejbowicz" userId="4f117482-a1a9-433c-90dd-6b47aec674e3" providerId="ADAL" clId="{32BBDD07-000D-4B4A-B76A-FDF60ACD896E}" dt="2025-10-22T12:59:51.913" v="17348" actId="1036"/>
          <ac:spMkLst>
            <pc:docMk/>
            <pc:sldMk cId="3159211329" sldId="295"/>
            <ac:spMk id="160" creationId="{DDF64E90-9889-E063-64A0-8734C89AF251}"/>
          </ac:spMkLst>
        </pc:spChg>
        <pc:spChg chg="add mod">
          <ac:chgData name="David Lejbowicz" userId="4f117482-a1a9-433c-90dd-6b47aec674e3" providerId="ADAL" clId="{32BBDD07-000D-4B4A-B76A-FDF60ACD896E}" dt="2025-10-22T13:00:25.035" v="17479" actId="1036"/>
          <ac:spMkLst>
            <pc:docMk/>
            <pc:sldMk cId="3159211329" sldId="295"/>
            <ac:spMk id="161" creationId="{17CCAD4D-2004-0BAA-97F5-15691E54A630}"/>
          </ac:spMkLst>
        </pc:spChg>
        <pc:spChg chg="add mod">
          <ac:chgData name="David Lejbowicz" userId="4f117482-a1a9-433c-90dd-6b47aec674e3" providerId="ADAL" clId="{32BBDD07-000D-4B4A-B76A-FDF60ACD896E}" dt="2025-10-22T13:00:45.665" v="17607" actId="1038"/>
          <ac:spMkLst>
            <pc:docMk/>
            <pc:sldMk cId="3159211329" sldId="295"/>
            <ac:spMk id="162" creationId="{388439EC-D002-B237-798E-4D1EE3FF1F6E}"/>
          </ac:spMkLst>
        </pc:spChg>
        <pc:spChg chg="add mod">
          <ac:chgData name="David Lejbowicz" userId="4f117482-a1a9-433c-90dd-6b47aec674e3" providerId="ADAL" clId="{32BBDD07-000D-4B4A-B76A-FDF60ACD896E}" dt="2025-10-22T13:01:24.510" v="17668" actId="1038"/>
          <ac:spMkLst>
            <pc:docMk/>
            <pc:sldMk cId="3159211329" sldId="295"/>
            <ac:spMk id="163" creationId="{034C7E5B-E51E-AB9D-E0AF-21C3E5A02108}"/>
          </ac:spMkLst>
        </pc:spChg>
        <pc:spChg chg="add del mod">
          <ac:chgData name="David Lejbowicz" userId="4f117482-a1a9-433c-90dd-6b47aec674e3" providerId="ADAL" clId="{32BBDD07-000D-4B4A-B76A-FDF60ACD896E}" dt="2025-11-03T13:43:09.690" v="19201" actId="478"/>
          <ac:spMkLst>
            <pc:docMk/>
            <pc:sldMk cId="3159211329" sldId="295"/>
            <ac:spMk id="164" creationId="{FDC4A13D-50BF-12F6-069B-047D71E51436}"/>
          </ac:spMkLst>
        </pc:spChg>
        <pc:spChg chg="add mod">
          <ac:chgData name="David Lejbowicz" userId="4f117482-a1a9-433c-90dd-6b47aec674e3" providerId="ADAL" clId="{32BBDD07-000D-4B4A-B76A-FDF60ACD896E}" dt="2025-10-22T13:03:20.469" v="17866" actId="1036"/>
          <ac:spMkLst>
            <pc:docMk/>
            <pc:sldMk cId="3159211329" sldId="295"/>
            <ac:spMk id="166" creationId="{09806C63-0A23-02BF-CDA2-B69B1F129BD2}"/>
          </ac:spMkLst>
        </pc:spChg>
        <pc:spChg chg="add mod ord">
          <ac:chgData name="David Lejbowicz" userId="4f117482-a1a9-433c-90dd-6b47aec674e3" providerId="ADAL" clId="{32BBDD07-000D-4B4A-B76A-FDF60ACD896E}" dt="2025-11-03T15:05:13.248" v="20432" actId="1037"/>
          <ac:spMkLst>
            <pc:docMk/>
            <pc:sldMk cId="3159211329" sldId="295"/>
            <ac:spMk id="175" creationId="{DC08FB76-E697-32A0-2611-837506016C47}"/>
          </ac:spMkLst>
        </pc:spChg>
        <pc:spChg chg="add mod">
          <ac:chgData name="David Lejbowicz" userId="4f117482-a1a9-433c-90dd-6b47aec674e3" providerId="ADAL" clId="{32BBDD07-000D-4B4A-B76A-FDF60ACD896E}" dt="2025-11-03T15:05:22.602" v="20434" actId="1037"/>
          <ac:spMkLst>
            <pc:docMk/>
            <pc:sldMk cId="3159211329" sldId="295"/>
            <ac:spMk id="177" creationId="{0090E979-1DFF-13B2-5609-ABEA84B8483E}"/>
          </ac:spMkLst>
        </pc:spChg>
        <pc:spChg chg="add mod">
          <ac:chgData name="David Lejbowicz" userId="4f117482-a1a9-433c-90dd-6b47aec674e3" providerId="ADAL" clId="{32BBDD07-000D-4B4A-B76A-FDF60ACD896E}" dt="2025-10-22T20:10:09.303" v="18467" actId="1037"/>
          <ac:spMkLst>
            <pc:docMk/>
            <pc:sldMk cId="3159211329" sldId="295"/>
            <ac:spMk id="178" creationId="{384E3399-058F-F4B2-1E25-0EFD9F992488}"/>
          </ac:spMkLst>
        </pc:spChg>
        <pc:cxnChg chg="add mod">
          <ac:chgData name="David Lejbowicz" userId="4f117482-a1a9-433c-90dd-6b47aec674e3" providerId="ADAL" clId="{32BBDD07-000D-4B4A-B76A-FDF60ACD896E}" dt="2025-10-09T20:24:15.571" v="6433" actId="1035"/>
          <ac:cxnSpMkLst>
            <pc:docMk/>
            <pc:sldMk cId="3159211329" sldId="295"/>
            <ac:cxnSpMk id="5" creationId="{E2B4C5F9-393D-29BC-A8AF-96BCF1F8393F}"/>
          </ac:cxnSpMkLst>
        </pc:cxnChg>
        <pc:cxnChg chg="add mod">
          <ac:chgData name="David Lejbowicz" userId="4f117482-a1a9-433c-90dd-6b47aec674e3" providerId="ADAL" clId="{32BBDD07-000D-4B4A-B76A-FDF60ACD896E}" dt="2025-11-03T14:55:22.965" v="19566" actId="14100"/>
          <ac:cxnSpMkLst>
            <pc:docMk/>
            <pc:sldMk cId="3159211329" sldId="295"/>
            <ac:cxnSpMk id="10" creationId="{3217890A-3F6C-0BF0-A2E7-43865F372629}"/>
          </ac:cxnSpMkLst>
        </pc:cxnChg>
        <pc:cxnChg chg="add mod">
          <ac:chgData name="David Lejbowicz" userId="4f117482-a1a9-433c-90dd-6b47aec674e3" providerId="ADAL" clId="{32BBDD07-000D-4B4A-B76A-FDF60ACD896E}" dt="2025-10-09T20:34:12.276" v="7771" actId="14100"/>
          <ac:cxnSpMkLst>
            <pc:docMk/>
            <pc:sldMk cId="3159211329" sldId="295"/>
            <ac:cxnSpMk id="11" creationId="{68934414-5949-AF4A-93BE-CC16D7DBDFE4}"/>
          </ac:cxnSpMkLst>
        </pc:cxnChg>
        <pc:cxnChg chg="add mod">
          <ac:chgData name="David Lejbowicz" userId="4f117482-a1a9-433c-90dd-6b47aec674e3" providerId="ADAL" clId="{32BBDD07-000D-4B4A-B76A-FDF60ACD896E}" dt="2025-10-09T20:26:55.766" v="6719" actId="1036"/>
          <ac:cxnSpMkLst>
            <pc:docMk/>
            <pc:sldMk cId="3159211329" sldId="295"/>
            <ac:cxnSpMk id="14" creationId="{CFAC8741-8A23-32F0-2F21-1E4ACF7BD6D9}"/>
          </ac:cxnSpMkLst>
        </pc:cxnChg>
        <pc:cxnChg chg="add mod">
          <ac:chgData name="David Lejbowicz" userId="4f117482-a1a9-433c-90dd-6b47aec674e3" providerId="ADAL" clId="{32BBDD07-000D-4B4A-B76A-FDF60ACD896E}" dt="2025-10-09T20:27:49.062" v="6807" actId="1036"/>
          <ac:cxnSpMkLst>
            <pc:docMk/>
            <pc:sldMk cId="3159211329" sldId="295"/>
            <ac:cxnSpMk id="19" creationId="{AC97E5C7-C726-E390-3CE8-EC7F81B741D3}"/>
          </ac:cxnSpMkLst>
        </pc:cxnChg>
        <pc:cxnChg chg="add mod">
          <ac:chgData name="David Lejbowicz" userId="4f117482-a1a9-433c-90dd-6b47aec674e3" providerId="ADAL" clId="{32BBDD07-000D-4B4A-B76A-FDF60ACD896E}" dt="2025-11-03T14:55:45.725" v="19569" actId="14100"/>
          <ac:cxnSpMkLst>
            <pc:docMk/>
            <pc:sldMk cId="3159211329" sldId="295"/>
            <ac:cxnSpMk id="23" creationId="{8D7E92EE-5ADD-3ACC-D8C1-1BD39D7EC6BF}"/>
          </ac:cxnSpMkLst>
        </pc:cxnChg>
        <pc:cxnChg chg="add mod">
          <ac:chgData name="David Lejbowicz" userId="4f117482-a1a9-433c-90dd-6b47aec674e3" providerId="ADAL" clId="{32BBDD07-000D-4B4A-B76A-FDF60ACD896E}" dt="2025-10-09T20:28:11.826" v="6866" actId="1036"/>
          <ac:cxnSpMkLst>
            <pc:docMk/>
            <pc:sldMk cId="3159211329" sldId="295"/>
            <ac:cxnSpMk id="24" creationId="{F85B969C-5154-4DBD-E1D7-FC503CEFB203}"/>
          </ac:cxnSpMkLst>
        </pc:cxnChg>
        <pc:cxnChg chg="add mod">
          <ac:chgData name="David Lejbowicz" userId="4f117482-a1a9-433c-90dd-6b47aec674e3" providerId="ADAL" clId="{32BBDD07-000D-4B4A-B76A-FDF60ACD896E}" dt="2025-10-09T20:28:30.837" v="6958" actId="1036"/>
          <ac:cxnSpMkLst>
            <pc:docMk/>
            <pc:sldMk cId="3159211329" sldId="295"/>
            <ac:cxnSpMk id="28" creationId="{94AA74D1-27A7-901C-9940-B35EA65349B4}"/>
          </ac:cxnSpMkLst>
        </pc:cxnChg>
        <pc:cxnChg chg="add mod ord">
          <ac:chgData name="David Lejbowicz" userId="4f117482-a1a9-433c-90dd-6b47aec674e3" providerId="ADAL" clId="{32BBDD07-000D-4B4A-B76A-FDF60ACD896E}" dt="2025-11-03T13:44:07.037" v="19211" actId="167"/>
          <ac:cxnSpMkLst>
            <pc:docMk/>
            <pc:sldMk cId="3159211329" sldId="295"/>
            <ac:cxnSpMk id="30" creationId="{7E186223-234F-F594-711B-FC81A5F7594A}"/>
          </ac:cxnSpMkLst>
        </pc:cxnChg>
        <pc:cxnChg chg="add mod">
          <ac:chgData name="David Lejbowicz" userId="4f117482-a1a9-433c-90dd-6b47aec674e3" providerId="ADAL" clId="{32BBDD07-000D-4B4A-B76A-FDF60ACD896E}" dt="2025-10-09T20:30:27.920" v="7100" actId="1036"/>
          <ac:cxnSpMkLst>
            <pc:docMk/>
            <pc:sldMk cId="3159211329" sldId="295"/>
            <ac:cxnSpMk id="31" creationId="{875EE964-E292-2911-F364-743D24282F8D}"/>
          </ac:cxnSpMkLst>
        </pc:cxnChg>
        <pc:cxnChg chg="add mod">
          <ac:chgData name="David Lejbowicz" userId="4f117482-a1a9-433c-90dd-6b47aec674e3" providerId="ADAL" clId="{32BBDD07-000D-4B4A-B76A-FDF60ACD896E}" dt="2025-10-15T21:38:04.057" v="12904" actId="1036"/>
          <ac:cxnSpMkLst>
            <pc:docMk/>
            <pc:sldMk cId="3159211329" sldId="295"/>
            <ac:cxnSpMk id="32" creationId="{6230B457-C865-71E8-615C-328335384F06}"/>
          </ac:cxnSpMkLst>
        </pc:cxnChg>
        <pc:cxnChg chg="add mod">
          <ac:chgData name="David Lejbowicz" userId="4f117482-a1a9-433c-90dd-6b47aec674e3" providerId="ADAL" clId="{32BBDD07-000D-4B4A-B76A-FDF60ACD896E}" dt="2025-10-09T20:31:21.644" v="7243" actId="1035"/>
          <ac:cxnSpMkLst>
            <pc:docMk/>
            <pc:sldMk cId="3159211329" sldId="295"/>
            <ac:cxnSpMk id="39" creationId="{9FAC76CE-FFBD-E236-753C-09A0898385E2}"/>
          </ac:cxnSpMkLst>
        </pc:cxnChg>
        <pc:cxnChg chg="add mod">
          <ac:chgData name="David Lejbowicz" userId="4f117482-a1a9-433c-90dd-6b47aec674e3" providerId="ADAL" clId="{32BBDD07-000D-4B4A-B76A-FDF60ACD896E}" dt="2025-10-09T20:31:42.084" v="7366" actId="1038"/>
          <ac:cxnSpMkLst>
            <pc:docMk/>
            <pc:sldMk cId="3159211329" sldId="295"/>
            <ac:cxnSpMk id="40" creationId="{35B3F921-B472-2F20-F49D-CA310EEEB17D}"/>
          </ac:cxnSpMkLst>
        </pc:cxnChg>
        <pc:cxnChg chg="add mod">
          <ac:chgData name="David Lejbowicz" userId="4f117482-a1a9-433c-90dd-6b47aec674e3" providerId="ADAL" clId="{32BBDD07-000D-4B4A-B76A-FDF60ACD896E}" dt="2025-11-03T13:45:43.262" v="19299" actId="14100"/>
          <ac:cxnSpMkLst>
            <pc:docMk/>
            <pc:sldMk cId="3159211329" sldId="295"/>
            <ac:cxnSpMk id="43" creationId="{D7B74A40-52F4-8A90-520C-03CAB11A4613}"/>
          </ac:cxnSpMkLst>
        </pc:cxnChg>
        <pc:cxnChg chg="add mod">
          <ac:chgData name="David Lejbowicz" userId="4f117482-a1a9-433c-90dd-6b47aec674e3" providerId="ADAL" clId="{32BBDD07-000D-4B4A-B76A-FDF60ACD896E}" dt="2025-11-03T14:55:59.663" v="19572" actId="14100"/>
          <ac:cxnSpMkLst>
            <pc:docMk/>
            <pc:sldMk cId="3159211329" sldId="295"/>
            <ac:cxnSpMk id="44" creationId="{A089748A-9BB2-C704-A8E0-E111BC0EFC1A}"/>
          </ac:cxnSpMkLst>
        </pc:cxnChg>
        <pc:cxnChg chg="add mod">
          <ac:chgData name="David Lejbowicz" userId="4f117482-a1a9-433c-90dd-6b47aec674e3" providerId="ADAL" clId="{32BBDD07-000D-4B4A-B76A-FDF60ACD896E}" dt="2025-10-09T20:32:05.541" v="7470" actId="1036"/>
          <ac:cxnSpMkLst>
            <pc:docMk/>
            <pc:sldMk cId="3159211329" sldId="295"/>
            <ac:cxnSpMk id="46" creationId="{C6B214FB-51BF-2AD3-4739-F84F2016A68A}"/>
          </ac:cxnSpMkLst>
        </pc:cxnChg>
        <pc:cxnChg chg="add mod">
          <ac:chgData name="David Lejbowicz" userId="4f117482-a1a9-433c-90dd-6b47aec674e3" providerId="ADAL" clId="{32BBDD07-000D-4B4A-B76A-FDF60ACD896E}" dt="2025-11-03T14:56:25.935" v="19575" actId="14100"/>
          <ac:cxnSpMkLst>
            <pc:docMk/>
            <pc:sldMk cId="3159211329" sldId="295"/>
            <ac:cxnSpMk id="50" creationId="{53286FA5-AE07-1538-C743-065B6572DFA2}"/>
          </ac:cxnSpMkLst>
        </pc:cxnChg>
        <pc:cxnChg chg="add mod ord">
          <ac:chgData name="David Lejbowicz" userId="4f117482-a1a9-433c-90dd-6b47aec674e3" providerId="ADAL" clId="{32BBDD07-000D-4B4A-B76A-FDF60ACD896E}" dt="2025-11-03T14:57:57.838" v="19705" actId="1035"/>
          <ac:cxnSpMkLst>
            <pc:docMk/>
            <pc:sldMk cId="3159211329" sldId="295"/>
            <ac:cxnSpMk id="56" creationId="{F3EF978E-F680-EB62-FC75-1D7672894DAF}"/>
          </ac:cxnSpMkLst>
        </pc:cxnChg>
        <pc:cxnChg chg="add mod">
          <ac:chgData name="David Lejbowicz" userId="4f117482-a1a9-433c-90dd-6b47aec674e3" providerId="ADAL" clId="{32BBDD07-000D-4B4A-B76A-FDF60ACD896E}" dt="2025-10-09T20:33:04.392" v="7658" actId="1036"/>
          <ac:cxnSpMkLst>
            <pc:docMk/>
            <pc:sldMk cId="3159211329" sldId="295"/>
            <ac:cxnSpMk id="63" creationId="{268FBB34-2EDA-4F3B-C6EA-4B8F8DE71E18}"/>
          </ac:cxnSpMkLst>
        </pc:cxnChg>
        <pc:cxnChg chg="add mod">
          <ac:chgData name="David Lejbowicz" userId="4f117482-a1a9-433c-90dd-6b47aec674e3" providerId="ADAL" clId="{32BBDD07-000D-4B4A-B76A-FDF60ACD896E}" dt="2025-10-09T20:33:56.306" v="7769" actId="14100"/>
          <ac:cxnSpMkLst>
            <pc:docMk/>
            <pc:sldMk cId="3159211329" sldId="295"/>
            <ac:cxnSpMk id="64" creationId="{F53160F1-2DB0-BB90-65E1-F115E3D04FA0}"/>
          </ac:cxnSpMkLst>
        </pc:cxnChg>
        <pc:cxnChg chg="add mod ord">
          <ac:chgData name="David Lejbowicz" userId="4f117482-a1a9-433c-90dd-6b47aec674e3" providerId="ADAL" clId="{32BBDD07-000D-4B4A-B76A-FDF60ACD896E}" dt="2025-11-03T15:01:06.055" v="19960" actId="1035"/>
          <ac:cxnSpMkLst>
            <pc:docMk/>
            <pc:sldMk cId="3159211329" sldId="295"/>
            <ac:cxnSpMk id="65" creationId="{8B22BE80-EA7B-2E15-17D3-5DE67288FD02}"/>
          </ac:cxnSpMkLst>
        </pc:cxnChg>
        <pc:cxnChg chg="add mod">
          <ac:chgData name="David Lejbowicz" userId="4f117482-a1a9-433c-90dd-6b47aec674e3" providerId="ADAL" clId="{32BBDD07-000D-4B4A-B76A-FDF60ACD896E}" dt="2025-11-03T15:04:40.319" v="20277" actId="1035"/>
          <ac:cxnSpMkLst>
            <pc:docMk/>
            <pc:sldMk cId="3159211329" sldId="295"/>
            <ac:cxnSpMk id="67" creationId="{4383F404-C50D-6A58-708D-7D9E322AEFAD}"/>
          </ac:cxnSpMkLst>
        </pc:cxnChg>
        <pc:cxnChg chg="add mod">
          <ac:chgData name="David Lejbowicz" userId="4f117482-a1a9-433c-90dd-6b47aec674e3" providerId="ADAL" clId="{32BBDD07-000D-4B4A-B76A-FDF60ACD896E}" dt="2025-10-15T21:41:29.338" v="13560" actId="1036"/>
          <ac:cxnSpMkLst>
            <pc:docMk/>
            <pc:sldMk cId="3159211329" sldId="295"/>
            <ac:cxnSpMk id="68" creationId="{0054FF25-4049-88FD-2FFF-D3B0FD320971}"/>
          </ac:cxnSpMkLst>
        </pc:cxnChg>
        <pc:cxnChg chg="add mod">
          <ac:chgData name="David Lejbowicz" userId="4f117482-a1a9-433c-90dd-6b47aec674e3" providerId="ADAL" clId="{32BBDD07-000D-4B4A-B76A-FDF60ACD896E}" dt="2025-10-09T20:35:02.948" v="8060" actId="1036"/>
          <ac:cxnSpMkLst>
            <pc:docMk/>
            <pc:sldMk cId="3159211329" sldId="295"/>
            <ac:cxnSpMk id="69" creationId="{2B04421A-7E39-B7C5-265D-479F89CDA324}"/>
          </ac:cxnSpMkLst>
        </pc:cxnChg>
        <pc:cxnChg chg="add mod">
          <ac:chgData name="David Lejbowicz" userId="4f117482-a1a9-433c-90dd-6b47aec674e3" providerId="ADAL" clId="{32BBDD07-000D-4B4A-B76A-FDF60ACD896E}" dt="2025-10-09T20:35:38.370" v="8229" actId="1036"/>
          <ac:cxnSpMkLst>
            <pc:docMk/>
            <pc:sldMk cId="3159211329" sldId="295"/>
            <ac:cxnSpMk id="70" creationId="{281F5EAF-7236-724D-4F86-4C7AAA565552}"/>
          </ac:cxnSpMkLst>
        </pc:cxnChg>
        <pc:cxnChg chg="add mod">
          <ac:chgData name="David Lejbowicz" userId="4f117482-a1a9-433c-90dd-6b47aec674e3" providerId="ADAL" clId="{32BBDD07-000D-4B4A-B76A-FDF60ACD896E}" dt="2025-10-09T20:36:24.666" v="8384" actId="1036"/>
          <ac:cxnSpMkLst>
            <pc:docMk/>
            <pc:sldMk cId="3159211329" sldId="295"/>
            <ac:cxnSpMk id="71" creationId="{C48E1F30-58DB-8DE3-0F40-F04BF85F6953}"/>
          </ac:cxnSpMkLst>
        </pc:cxnChg>
        <pc:cxnChg chg="add mod">
          <ac:chgData name="David Lejbowicz" userId="4f117482-a1a9-433c-90dd-6b47aec674e3" providerId="ADAL" clId="{32BBDD07-000D-4B4A-B76A-FDF60ACD896E}" dt="2025-10-09T20:37:41.351" v="8622" actId="14100"/>
          <ac:cxnSpMkLst>
            <pc:docMk/>
            <pc:sldMk cId="3159211329" sldId="295"/>
            <ac:cxnSpMk id="72" creationId="{16B5EF48-E83D-9E00-8CC1-0A2605E29BF2}"/>
          </ac:cxnSpMkLst>
        </pc:cxnChg>
        <pc:cxnChg chg="add mod">
          <ac:chgData name="David Lejbowicz" userId="4f117482-a1a9-433c-90dd-6b47aec674e3" providerId="ADAL" clId="{32BBDD07-000D-4B4A-B76A-FDF60ACD896E}" dt="2025-10-22T12:38:32.180" v="14885" actId="1035"/>
          <ac:cxnSpMkLst>
            <pc:docMk/>
            <pc:sldMk cId="3159211329" sldId="295"/>
            <ac:cxnSpMk id="73" creationId="{405706DA-06F2-D0DB-8299-66D8948CF1AA}"/>
          </ac:cxnSpMkLst>
        </pc:cxnChg>
        <pc:cxnChg chg="add mod">
          <ac:chgData name="David Lejbowicz" userId="4f117482-a1a9-433c-90dd-6b47aec674e3" providerId="ADAL" clId="{32BBDD07-000D-4B4A-B76A-FDF60ACD896E}" dt="2025-10-22T12:42:03.910" v="15463" actId="14100"/>
          <ac:cxnSpMkLst>
            <pc:docMk/>
            <pc:sldMk cId="3159211329" sldId="295"/>
            <ac:cxnSpMk id="74" creationId="{48E91664-90B1-FFE4-C09D-B49112653B7B}"/>
          </ac:cxnSpMkLst>
        </pc:cxnChg>
        <pc:cxnChg chg="add del mod">
          <ac:chgData name="David Lejbowicz" userId="4f117482-a1a9-433c-90dd-6b47aec674e3" providerId="ADAL" clId="{32BBDD07-000D-4B4A-B76A-FDF60ACD896E}" dt="2025-11-03T13:33:03.472" v="18746" actId="478"/>
          <ac:cxnSpMkLst>
            <pc:docMk/>
            <pc:sldMk cId="3159211329" sldId="295"/>
            <ac:cxnSpMk id="77" creationId="{498EB033-C46F-93AF-C0FC-DF87EF0E920A}"/>
          </ac:cxnSpMkLst>
        </pc:cxnChg>
        <pc:cxnChg chg="add mod ord">
          <ac:chgData name="David Lejbowicz" userId="4f117482-a1a9-433c-90dd-6b47aec674e3" providerId="ADAL" clId="{32BBDD07-000D-4B4A-B76A-FDF60ACD896E}" dt="2025-11-03T15:02:43.689" v="19987" actId="1035"/>
          <ac:cxnSpMkLst>
            <pc:docMk/>
            <pc:sldMk cId="3159211329" sldId="295"/>
            <ac:cxnSpMk id="77" creationId="{F244DFDF-7B90-BEF2-DD17-B57EDE5133D2}"/>
          </ac:cxnSpMkLst>
        </pc:cxnChg>
        <pc:cxnChg chg="add mod">
          <ac:chgData name="David Lejbowicz" userId="4f117482-a1a9-433c-90dd-6b47aec674e3" providerId="ADAL" clId="{32BBDD07-000D-4B4A-B76A-FDF60ACD896E}" dt="2025-10-22T12:44:54.792" v="15682" actId="14100"/>
          <ac:cxnSpMkLst>
            <pc:docMk/>
            <pc:sldMk cId="3159211329" sldId="295"/>
            <ac:cxnSpMk id="78" creationId="{95F74A25-22D3-615A-8DC0-F2DBB0B52B18}"/>
          </ac:cxnSpMkLst>
        </pc:cxnChg>
        <pc:cxnChg chg="add mod ord">
          <ac:chgData name="David Lejbowicz" userId="4f117482-a1a9-433c-90dd-6b47aec674e3" providerId="ADAL" clId="{32BBDD07-000D-4B4A-B76A-FDF60ACD896E}" dt="2025-10-22T20:09:32.963" v="18432" actId="167"/>
          <ac:cxnSpMkLst>
            <pc:docMk/>
            <pc:sldMk cId="3159211329" sldId="295"/>
            <ac:cxnSpMk id="79" creationId="{CB2FC43A-B7FD-4DBB-81B6-DBAA1BCB9AEE}"/>
          </ac:cxnSpMkLst>
        </pc:cxnChg>
        <pc:cxnChg chg="add mod">
          <ac:chgData name="David Lejbowicz" userId="4f117482-a1a9-433c-90dd-6b47aec674e3" providerId="ADAL" clId="{32BBDD07-000D-4B4A-B76A-FDF60ACD896E}" dt="2025-10-22T12:53:23.185" v="16677" actId="1036"/>
          <ac:cxnSpMkLst>
            <pc:docMk/>
            <pc:sldMk cId="3159211329" sldId="295"/>
            <ac:cxnSpMk id="82" creationId="{D28BE133-7084-B025-AB70-0DCE06107A4B}"/>
          </ac:cxnSpMkLst>
        </pc:cxnChg>
        <pc:cxnChg chg="add mod ord">
          <ac:chgData name="David Lejbowicz" userId="4f117482-a1a9-433c-90dd-6b47aec674e3" providerId="ADAL" clId="{32BBDD07-000D-4B4A-B76A-FDF60ACD896E}" dt="2025-10-22T13:03:04.988" v="17789" actId="1076"/>
          <ac:cxnSpMkLst>
            <pc:docMk/>
            <pc:sldMk cId="3159211329" sldId="295"/>
            <ac:cxnSpMk id="90" creationId="{97F700C5-8C6F-AC6B-D55B-412822E1E431}"/>
          </ac:cxnSpMkLst>
        </pc:cxnChg>
        <pc:cxnChg chg="add mod">
          <ac:chgData name="David Lejbowicz" userId="4f117482-a1a9-433c-90dd-6b47aec674e3" providerId="ADAL" clId="{32BBDD07-000D-4B4A-B76A-FDF60ACD896E}" dt="2025-10-22T12:55:52.136" v="16813" actId="14100"/>
          <ac:cxnSpMkLst>
            <pc:docMk/>
            <pc:sldMk cId="3159211329" sldId="295"/>
            <ac:cxnSpMk id="91" creationId="{7B7F520F-F64D-6BF7-D88B-82E1A62AABE2}"/>
          </ac:cxnSpMkLst>
        </pc:cxnChg>
        <pc:cxnChg chg="add mod">
          <ac:chgData name="David Lejbowicz" userId="4f117482-a1a9-433c-90dd-6b47aec674e3" providerId="ADAL" clId="{32BBDD07-000D-4B4A-B76A-FDF60ACD896E}" dt="2025-11-03T15:06:26.535" v="20533" actId="1036"/>
          <ac:cxnSpMkLst>
            <pc:docMk/>
            <pc:sldMk cId="3159211329" sldId="295"/>
            <ac:cxnSpMk id="107" creationId="{3A68B1AE-DC1E-4B94-CA56-47013DAD6092}"/>
          </ac:cxnSpMkLst>
        </pc:cxnChg>
        <pc:cxnChg chg="add mod">
          <ac:chgData name="David Lejbowicz" userId="4f117482-a1a9-433c-90dd-6b47aec674e3" providerId="ADAL" clId="{32BBDD07-000D-4B4A-B76A-FDF60ACD896E}" dt="2025-10-22T12:46:13.716" v="15772" actId="14100"/>
          <ac:cxnSpMkLst>
            <pc:docMk/>
            <pc:sldMk cId="3159211329" sldId="295"/>
            <ac:cxnSpMk id="117" creationId="{9F74B87F-B2EF-4E93-1F58-0240354D3A7E}"/>
          </ac:cxnSpMkLst>
        </pc:cxnChg>
        <pc:cxnChg chg="add mod">
          <ac:chgData name="David Lejbowicz" userId="4f117482-a1a9-433c-90dd-6b47aec674e3" providerId="ADAL" clId="{32BBDD07-000D-4B4A-B76A-FDF60ACD896E}" dt="2025-11-03T13:41:17.426" v="19140" actId="14100"/>
          <ac:cxnSpMkLst>
            <pc:docMk/>
            <pc:sldMk cId="3159211329" sldId="295"/>
            <ac:cxnSpMk id="129" creationId="{258E3169-0135-6F6F-21D7-8974B5BE6301}"/>
          </ac:cxnSpMkLst>
        </pc:cxnChg>
        <pc:cxnChg chg="add mod ord">
          <ac:chgData name="David Lejbowicz" userId="4f117482-a1a9-433c-90dd-6b47aec674e3" providerId="ADAL" clId="{32BBDD07-000D-4B4A-B76A-FDF60ACD896E}" dt="2025-10-22T13:02:38.729" v="17778" actId="14100"/>
          <ac:cxnSpMkLst>
            <pc:docMk/>
            <pc:sldMk cId="3159211329" sldId="295"/>
            <ac:cxnSpMk id="132" creationId="{FE565ED6-1D4E-349E-9906-D6E183C0B042}"/>
          </ac:cxnSpMkLst>
        </pc:cxnChg>
        <pc:cxnChg chg="add mod">
          <ac:chgData name="David Lejbowicz" userId="4f117482-a1a9-433c-90dd-6b47aec674e3" providerId="ADAL" clId="{32BBDD07-000D-4B4A-B76A-FDF60ACD896E}" dt="2025-11-03T13:41:26.762" v="19141" actId="14100"/>
          <ac:cxnSpMkLst>
            <pc:docMk/>
            <pc:sldMk cId="3159211329" sldId="295"/>
            <ac:cxnSpMk id="135" creationId="{6D98C26B-D45A-4F81-3C7A-1DC25AF4CAD1}"/>
          </ac:cxnSpMkLst>
        </pc:cxnChg>
        <pc:cxnChg chg="add mod">
          <ac:chgData name="David Lejbowicz" userId="4f117482-a1a9-433c-90dd-6b47aec674e3" providerId="ADAL" clId="{32BBDD07-000D-4B4A-B76A-FDF60ACD896E}" dt="2025-11-03T13:41:02.275" v="19139" actId="1036"/>
          <ac:cxnSpMkLst>
            <pc:docMk/>
            <pc:sldMk cId="3159211329" sldId="295"/>
            <ac:cxnSpMk id="136" creationId="{26E01E5D-5F53-3B7E-6351-2183C21C1DFC}"/>
          </ac:cxnSpMkLst>
        </pc:cxnChg>
        <pc:cxnChg chg="add mod">
          <ac:chgData name="David Lejbowicz" userId="4f117482-a1a9-433c-90dd-6b47aec674e3" providerId="ADAL" clId="{32BBDD07-000D-4B4A-B76A-FDF60ACD896E}" dt="2025-10-22T20:08:23.085" v="18339" actId="1038"/>
          <ac:cxnSpMkLst>
            <pc:docMk/>
            <pc:sldMk cId="3159211329" sldId="295"/>
            <ac:cxnSpMk id="154" creationId="{07D62A63-4E52-4DF6-B908-7E83501ABBAE}"/>
          </ac:cxnSpMkLst>
        </pc:cxnChg>
        <pc:cxnChg chg="add mod">
          <ac:chgData name="David Lejbowicz" userId="4f117482-a1a9-433c-90dd-6b47aec674e3" providerId="ADAL" clId="{32BBDD07-000D-4B4A-B76A-FDF60ACD896E}" dt="2025-11-03T13:31:28.618" v="18514" actId="1036"/>
          <ac:cxnSpMkLst>
            <pc:docMk/>
            <pc:sldMk cId="3159211329" sldId="295"/>
            <ac:cxnSpMk id="159" creationId="{8E234B6F-0E07-1407-D5CC-ABB4D3071FEC}"/>
          </ac:cxnSpMkLst>
        </pc:cxnChg>
        <pc:cxnChg chg="add del mod ord">
          <ac:chgData name="David Lejbowicz" userId="4f117482-a1a9-433c-90dd-6b47aec674e3" providerId="ADAL" clId="{32BBDD07-000D-4B4A-B76A-FDF60ACD896E}" dt="2025-11-03T13:43:13.176" v="19202" actId="478"/>
          <ac:cxnSpMkLst>
            <pc:docMk/>
            <pc:sldMk cId="3159211329" sldId="295"/>
            <ac:cxnSpMk id="169" creationId="{383535BF-85A0-EFC1-CC9F-C87AEEB43995}"/>
          </ac:cxnSpMkLst>
        </pc:cxnChg>
        <pc:cxnChg chg="add mod ord">
          <ac:chgData name="David Lejbowicz" userId="4f117482-a1a9-433c-90dd-6b47aec674e3" providerId="ADAL" clId="{32BBDD07-000D-4B4A-B76A-FDF60ACD896E}" dt="2025-10-22T13:28:11.908" v="17969" actId="167"/>
          <ac:cxnSpMkLst>
            <pc:docMk/>
            <pc:sldMk cId="3159211329" sldId="295"/>
            <ac:cxnSpMk id="172" creationId="{416C2458-DE8B-BEF4-16EE-7179ED6488CA}"/>
          </ac:cxnSpMkLst>
        </pc:cxn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722C5104-B160-49CA-BBEA-F89DC47F2ED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231" cy="720361"/>
          </a:xfrm>
          <a:prstGeom prst="rect">
            <a:avLst/>
          </a:prstGeom>
        </p:spPr>
        <p:txBody>
          <a:bodyPr vert="horz" lIns="138769" tIns="69385" rIns="138769" bIns="69385" rtlCol="0"/>
          <a:lstStyle>
            <a:lvl1pPr algn="l">
              <a:defRPr sz="1800"/>
            </a:lvl1pPr>
          </a:lstStyle>
          <a:p>
            <a:pPr rtl="0"/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8FA77B3F-59DC-4CD3-9EDD-457BB0F4ED6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23697" y="0"/>
            <a:ext cx="4302231" cy="720361"/>
          </a:xfrm>
          <a:prstGeom prst="rect">
            <a:avLst/>
          </a:prstGeom>
        </p:spPr>
        <p:txBody>
          <a:bodyPr vert="horz" lIns="138769" tIns="69385" rIns="138769" bIns="69385" rtlCol="0"/>
          <a:lstStyle>
            <a:lvl1pPr algn="r">
              <a:defRPr sz="1800"/>
            </a:lvl1pPr>
          </a:lstStyle>
          <a:p>
            <a:pPr rtl="0"/>
            <a:fld id="{0B926F77-5561-4755-870F-EACEABD8E8F9}" type="datetime1">
              <a:rPr lang="sv-SE" smtClean="0"/>
              <a:t>2025-11-03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1D14D80-1829-4047-8B70-CA13F85B2A6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13636992"/>
            <a:ext cx="4302231" cy="720359"/>
          </a:xfrm>
          <a:prstGeom prst="rect">
            <a:avLst/>
          </a:prstGeom>
        </p:spPr>
        <p:txBody>
          <a:bodyPr vert="horz" lIns="138769" tIns="69385" rIns="138769" bIns="69385" rtlCol="0" anchor="b"/>
          <a:lstStyle>
            <a:lvl1pPr algn="l">
              <a:defRPr sz="1800"/>
            </a:lvl1pPr>
          </a:lstStyle>
          <a:p>
            <a:pPr rtl="0"/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19C54F4-FD5F-49B3-9277-2EBC1373BAE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23697" y="13636992"/>
            <a:ext cx="4302231" cy="720359"/>
          </a:xfrm>
          <a:prstGeom prst="rect">
            <a:avLst/>
          </a:prstGeom>
        </p:spPr>
        <p:txBody>
          <a:bodyPr vert="horz" lIns="138769" tIns="69385" rIns="138769" bIns="69385" rtlCol="0" anchor="b"/>
          <a:lstStyle>
            <a:lvl1pPr algn="r">
              <a:defRPr sz="1800"/>
            </a:lvl1pPr>
          </a:lstStyle>
          <a:p>
            <a:pPr rtl="0"/>
            <a:fld id="{A537205A-E1E8-4792-BFE4-BDA00885454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729826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231" cy="720361"/>
          </a:xfrm>
          <a:prstGeom prst="rect">
            <a:avLst/>
          </a:prstGeom>
        </p:spPr>
        <p:txBody>
          <a:bodyPr vert="horz" lIns="138769" tIns="69385" rIns="138769" bIns="69385" rtlCol="0"/>
          <a:lstStyle>
            <a:lvl1pPr algn="l">
              <a:defRPr sz="1800"/>
            </a:lvl1pPr>
          </a:lstStyle>
          <a:p>
            <a:pPr rtl="0"/>
            <a:endParaRPr lang="sv-SE" noProof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5623697" y="0"/>
            <a:ext cx="4302231" cy="720361"/>
          </a:xfrm>
          <a:prstGeom prst="rect">
            <a:avLst/>
          </a:prstGeom>
        </p:spPr>
        <p:txBody>
          <a:bodyPr vert="horz" lIns="138769" tIns="69385" rIns="138769" bIns="69385" rtlCol="0"/>
          <a:lstStyle>
            <a:lvl1pPr algn="r">
              <a:defRPr sz="1800"/>
            </a:lvl1pPr>
          </a:lstStyle>
          <a:p>
            <a:pPr rtl="0"/>
            <a:fld id="{B9A7B878-9E96-4FAB-BA2E-19AA10A4F5FC}" type="datetime1">
              <a:rPr lang="sv-SE" noProof="0" smtClean="0"/>
              <a:t>2025-11-03</a:t>
            </a:fld>
            <a:endParaRPr lang="sv-SE" noProof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58813" y="1795463"/>
            <a:ext cx="8610600" cy="4845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8769" tIns="69385" rIns="138769" bIns="69385" rtlCol="0" anchor="ctr"/>
          <a:lstStyle/>
          <a:p>
            <a:pPr rtl="0"/>
            <a:endParaRPr lang="sv-SE" noProof="0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992823" y="6909474"/>
            <a:ext cx="7942580" cy="5653207"/>
          </a:xfrm>
          <a:prstGeom prst="rect">
            <a:avLst/>
          </a:prstGeom>
        </p:spPr>
        <p:txBody>
          <a:bodyPr vert="horz" lIns="138769" tIns="69385" rIns="138769" bIns="69385" rtlCol="0"/>
          <a:lstStyle/>
          <a:p>
            <a:pPr lvl="0" rtl="0"/>
            <a:r>
              <a:rPr lang="sv-SE" noProof="0"/>
              <a:t>Redigera format för bakgrundstext</a:t>
            </a:r>
          </a:p>
          <a:p>
            <a:pPr lvl="1" rtl="0"/>
            <a:r>
              <a:rPr lang="sv-SE" noProof="0"/>
              <a:t>Nivå två</a:t>
            </a:r>
          </a:p>
          <a:p>
            <a:pPr lvl="2" rtl="0"/>
            <a:r>
              <a:rPr lang="sv-SE" noProof="0"/>
              <a:t>Nivå tre</a:t>
            </a:r>
          </a:p>
          <a:p>
            <a:pPr lvl="3" rtl="0"/>
            <a:r>
              <a:rPr lang="sv-SE" noProof="0"/>
              <a:t>Nivå fyra</a:t>
            </a:r>
          </a:p>
          <a:p>
            <a:pPr lvl="4" rtl="0"/>
            <a:r>
              <a:rPr lang="sv-SE" noProof="0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13636992"/>
            <a:ext cx="4302231" cy="720359"/>
          </a:xfrm>
          <a:prstGeom prst="rect">
            <a:avLst/>
          </a:prstGeom>
        </p:spPr>
        <p:txBody>
          <a:bodyPr vert="horz" lIns="138769" tIns="69385" rIns="138769" bIns="69385" rtlCol="0" anchor="b"/>
          <a:lstStyle>
            <a:lvl1pPr algn="l">
              <a:defRPr sz="1800"/>
            </a:lvl1pPr>
          </a:lstStyle>
          <a:p>
            <a:pPr rtl="0"/>
            <a:endParaRPr lang="sv-SE" noProof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5623697" y="13636992"/>
            <a:ext cx="4302231" cy="720359"/>
          </a:xfrm>
          <a:prstGeom prst="rect">
            <a:avLst/>
          </a:prstGeom>
        </p:spPr>
        <p:txBody>
          <a:bodyPr vert="horz" lIns="138769" tIns="69385" rIns="138769" bIns="69385" rtlCol="0" anchor="b"/>
          <a:lstStyle>
            <a:lvl1pPr algn="r">
              <a:defRPr sz="1800"/>
            </a:lvl1pPr>
          </a:lstStyle>
          <a:p>
            <a:pPr rtl="0"/>
            <a:fld id="{B32C31BA-67D8-413F-A5DD-028125073D1D}" type="slidenum">
              <a:rPr lang="sv-SE" noProof="0" smtClean="0"/>
              <a:t>‹#›</a:t>
            </a:fld>
            <a:endParaRPr lang="sv-SE" noProof="0"/>
          </a:p>
        </p:txBody>
      </p:sp>
    </p:spTree>
    <p:extLst>
      <p:ext uri="{BB962C8B-B14F-4D97-AF65-F5344CB8AC3E}">
        <p14:creationId xmlns:p14="http://schemas.microsoft.com/office/powerpoint/2010/main" val="415508554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362998-D92D-1B31-8A65-7288F59FA8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3A857FEF-7A00-F7E9-5DAC-61A6597E71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E8C157FC-1D11-42FC-B5DC-CE076E3406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C56B5CE1-54C0-8D07-6BDB-8411F8D7F4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32C31BA-67D8-413F-A5DD-028125073D1D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833869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5120DBFB-B27A-4152-B93B-E0544768A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54A185E-9E75-4A6C-B3DD-E026E6477FDD}" type="datetime1">
              <a:rPr lang="sv-SE" noProof="0" smtClean="0"/>
              <a:t>2025-11-03</a:t>
            </a:fld>
            <a:endParaRPr lang="sv-SE" noProof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E2609EE-8677-453E-B000-7C9D37C31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v-SE" noProof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85346EE-7757-43D9-8F90-C5A66E3A8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sv-SE" noProof="0" smtClean="0"/>
              <a:t>‹#›</a:t>
            </a:fld>
            <a:endParaRPr lang="sv-SE" noProof="0"/>
          </a:p>
        </p:txBody>
      </p:sp>
      <p:sp>
        <p:nvSpPr>
          <p:cNvPr id="6" name="Rubrik 1">
            <a:extLst>
              <a:ext uri="{FF2B5EF4-FFF2-40B4-BE49-F238E27FC236}">
                <a16:creationId xmlns:a16="http://schemas.microsoft.com/office/drawing/2014/main" id="{F0128637-293C-4F87-8D53-0BE4379C81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3337" y="310287"/>
            <a:ext cx="5238313" cy="853352"/>
          </a:xfrm>
        </p:spPr>
        <p:txBody>
          <a:bodyPr rtlCol="0">
            <a:normAutofit/>
          </a:bodyPr>
          <a:lstStyle>
            <a:lvl1pPr>
              <a:defRPr sz="3600" b="1"/>
            </a:lvl1pPr>
          </a:lstStyle>
          <a:p>
            <a:pPr rtl="0"/>
            <a:r>
              <a:rPr lang="sv-SE" noProof="0"/>
              <a:t>KLICKA FÖR ATT REDIGERA FORMAT FÖR BAKGRUNDSRUBRIK</a:t>
            </a:r>
          </a:p>
        </p:txBody>
      </p:sp>
      <p:sp>
        <p:nvSpPr>
          <p:cNvPr id="7" name="Platshållare för text 7">
            <a:extLst>
              <a:ext uri="{FF2B5EF4-FFF2-40B4-BE49-F238E27FC236}">
                <a16:creationId xmlns:a16="http://schemas.microsoft.com/office/drawing/2014/main" id="{ABCAE7BC-9D1D-42BA-A132-117B58540CC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43337" y="981076"/>
            <a:ext cx="3581400" cy="365126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2000" b="1">
                <a:latin typeface="+mj-lt"/>
              </a:defRPr>
            </a:lvl1pPr>
          </a:lstStyle>
          <a:p>
            <a:pPr lvl="0" rtl="0"/>
            <a:r>
              <a:rPr lang="sv-SE" noProof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335736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5120DBFB-B27A-4152-B93B-E0544768A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076D728-0A76-43C8-87D5-DB8A952E29FD}" type="datetime1">
              <a:rPr lang="sv-SE" noProof="0" smtClean="0"/>
              <a:t>2025-11-03</a:t>
            </a:fld>
            <a:endParaRPr lang="sv-SE" noProof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E2609EE-8677-453E-B000-7C9D37C31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v-SE" noProof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85346EE-7757-43D9-8F90-C5A66E3A8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sv-SE" noProof="0" smtClean="0"/>
              <a:t>‹#›</a:t>
            </a:fld>
            <a:endParaRPr lang="sv-SE" noProof="0"/>
          </a:p>
        </p:txBody>
      </p:sp>
      <p:sp>
        <p:nvSpPr>
          <p:cNvPr id="6" name="Rubrik 1">
            <a:extLst>
              <a:ext uri="{FF2B5EF4-FFF2-40B4-BE49-F238E27FC236}">
                <a16:creationId xmlns:a16="http://schemas.microsoft.com/office/drawing/2014/main" id="{F0128637-293C-4F87-8D53-0BE4379C81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3337" y="310287"/>
            <a:ext cx="5238313" cy="853352"/>
          </a:xfrm>
        </p:spPr>
        <p:txBody>
          <a:bodyPr rtlCol="0">
            <a:normAutofit/>
          </a:bodyPr>
          <a:lstStyle>
            <a:lvl1pPr>
              <a:defRPr sz="3600" b="1"/>
            </a:lvl1pPr>
          </a:lstStyle>
          <a:p>
            <a:pPr rtl="0"/>
            <a:r>
              <a:rPr lang="sv-SE" noProof="0"/>
              <a:t>KLICKA FÖR ATT REDIGERA FORMAT FÖR BAKGRUNDSRUBRIK</a:t>
            </a:r>
          </a:p>
        </p:txBody>
      </p:sp>
      <p:sp>
        <p:nvSpPr>
          <p:cNvPr id="7" name="Platshållare för text 7">
            <a:extLst>
              <a:ext uri="{FF2B5EF4-FFF2-40B4-BE49-F238E27FC236}">
                <a16:creationId xmlns:a16="http://schemas.microsoft.com/office/drawing/2014/main" id="{ABCAE7BC-9D1D-42BA-A132-117B58540CC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43337" y="981076"/>
            <a:ext cx="3581400" cy="365126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2000" b="1">
                <a:latin typeface="+mj-lt"/>
              </a:defRPr>
            </a:lvl1pPr>
          </a:lstStyle>
          <a:p>
            <a:pPr lvl="0" rtl="0"/>
            <a:r>
              <a:rPr lang="sv-SE" noProof="0"/>
              <a:t>Redigera format för bakgrundstext</a:t>
            </a:r>
          </a:p>
        </p:txBody>
      </p:sp>
      <p:sp>
        <p:nvSpPr>
          <p:cNvPr id="8" name="Platshållare för innehåll 7">
            <a:extLst>
              <a:ext uri="{FF2B5EF4-FFF2-40B4-BE49-F238E27FC236}">
                <a16:creationId xmlns:a16="http://schemas.microsoft.com/office/drawing/2014/main" id="{6001FCC3-C0B6-411C-97C8-DCB57E6D3D8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42900" y="1470027"/>
            <a:ext cx="11487150" cy="4724400"/>
          </a:xfrm>
        </p:spPr>
        <p:txBody>
          <a:bodyPr rtlCol="0"/>
          <a:lstStyle/>
          <a:p>
            <a:pPr lvl="0" rtl="0"/>
            <a:r>
              <a:rPr lang="sv-SE" noProof="0"/>
              <a:t>Redigera format för bakgrundstext</a:t>
            </a:r>
          </a:p>
          <a:p>
            <a:pPr lvl="1" rtl="0"/>
            <a:r>
              <a:rPr lang="sv-SE" noProof="0"/>
              <a:t>Nivå två</a:t>
            </a:r>
          </a:p>
          <a:p>
            <a:pPr lvl="2" rtl="0"/>
            <a:r>
              <a:rPr lang="sv-SE" noProof="0"/>
              <a:t>Nivå tre</a:t>
            </a:r>
          </a:p>
          <a:p>
            <a:pPr lvl="3" rtl="0"/>
            <a:r>
              <a:rPr lang="sv-SE" noProof="0"/>
              <a:t>Nivå fyra</a:t>
            </a:r>
          </a:p>
          <a:p>
            <a:pPr lvl="4" rtl="0"/>
            <a:r>
              <a:rPr lang="sv-SE" noProof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224513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22D4183-9737-47D0-A399-C54D7F7C4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sv-SE" noProof="0"/>
              <a:t>Klicka här för att ändra 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1E3A5CB-DFC3-4FD4-B13D-480B9D5777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sv-SE" noProof="0"/>
              <a:t>Redigera format för bakgrundstext</a:t>
            </a:r>
          </a:p>
          <a:p>
            <a:pPr lvl="1" rtl="0"/>
            <a:r>
              <a:rPr lang="sv-SE" noProof="0"/>
              <a:t>Nivå två</a:t>
            </a:r>
          </a:p>
          <a:p>
            <a:pPr lvl="2" rtl="0"/>
            <a:r>
              <a:rPr lang="sv-SE" noProof="0"/>
              <a:t>Nivå tre</a:t>
            </a:r>
          </a:p>
          <a:p>
            <a:pPr lvl="3" rtl="0"/>
            <a:r>
              <a:rPr lang="sv-SE" noProof="0"/>
              <a:t>Nivå fyra</a:t>
            </a:r>
          </a:p>
          <a:p>
            <a:pPr lvl="4" rtl="0"/>
            <a:r>
              <a:rPr lang="sv-SE" noProof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750C37A-64D2-409F-A58F-B4B1F1F349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926E9AF2-EFBE-4C00-86CE-7F2B6A17341F}" type="datetime1">
              <a:rPr lang="sv-SE" noProof="0" smtClean="0"/>
              <a:t>2025-11-03</a:t>
            </a:fld>
            <a:endParaRPr lang="sv-SE" noProof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034EBE4-7608-464D-BFA2-97741404DA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sv-SE" noProof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56BEC42-CA83-4077-8D77-E2514DA723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7966EA62-41C5-4F9A-A915-5B0BC739C923}" type="slidenum">
              <a:rPr lang="sv-SE" noProof="0" smtClean="0"/>
              <a:t>‹#›</a:t>
            </a:fld>
            <a:endParaRPr lang="sv-SE" noProof="0"/>
          </a:p>
        </p:txBody>
      </p:sp>
    </p:spTree>
    <p:extLst>
      <p:ext uri="{BB962C8B-B14F-4D97-AF65-F5344CB8AC3E}">
        <p14:creationId xmlns:p14="http://schemas.microsoft.com/office/powerpoint/2010/main" val="1167616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790" r:id="rId1"/>
    <p:sldLayoutId id="2147484791" r:id="rId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2873A7-5357-9843-E7DE-AC614E7340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7" name="Rak 19">
            <a:extLst>
              <a:ext uri="{FF2B5EF4-FFF2-40B4-BE49-F238E27FC236}">
                <a16:creationId xmlns:a16="http://schemas.microsoft.com/office/drawing/2014/main" id="{F244DFDF-7B90-BEF2-DD17-B57EDE5133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312125" y="5612928"/>
            <a:ext cx="0" cy="722376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Rak 19">
            <a:extLst>
              <a:ext uri="{FF2B5EF4-FFF2-40B4-BE49-F238E27FC236}">
                <a16:creationId xmlns:a16="http://schemas.microsoft.com/office/drawing/2014/main" id="{F3EF978E-F680-EB62-FC75-1D7672894D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6114288" y="3637342"/>
            <a:ext cx="0" cy="645278"/>
          </a:xfrm>
          <a:prstGeom prst="line">
            <a:avLst/>
          </a:prstGeom>
          <a:ln w="28575">
            <a:solidFill>
              <a:schemeClr val="tx1"/>
            </a:solidFill>
            <a:prstDash val="dash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Rak 19">
            <a:extLst>
              <a:ext uri="{FF2B5EF4-FFF2-40B4-BE49-F238E27FC236}">
                <a16:creationId xmlns:a16="http://schemas.microsoft.com/office/drawing/2014/main" id="{7E186223-234F-F594-711B-FC81A5F759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812612" y="5793130"/>
            <a:ext cx="1" cy="64461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Rak 19">
            <a:extLst>
              <a:ext uri="{FF2B5EF4-FFF2-40B4-BE49-F238E27FC236}">
                <a16:creationId xmlns:a16="http://schemas.microsoft.com/office/drawing/2014/main" id="{CB2FC43A-B7FD-4DBB-81B6-DBAA1BCB9A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8780511" y="3264859"/>
            <a:ext cx="1353183" cy="403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Rak 19">
            <a:extLst>
              <a:ext uri="{FF2B5EF4-FFF2-40B4-BE49-F238E27FC236}">
                <a16:creationId xmlns:a16="http://schemas.microsoft.com/office/drawing/2014/main" id="{416C2458-DE8B-BEF4-16EE-7179ED6488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endCxn id="163" idx="0"/>
          </p:cNvCxnSpPr>
          <p:nvPr/>
        </p:nvCxnSpPr>
        <p:spPr>
          <a:xfrm flipH="1" flipV="1">
            <a:off x="1224092" y="4922601"/>
            <a:ext cx="4671" cy="368539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Rak 19">
            <a:extLst>
              <a:ext uri="{FF2B5EF4-FFF2-40B4-BE49-F238E27FC236}">
                <a16:creationId xmlns:a16="http://schemas.microsoft.com/office/drawing/2014/main" id="{8B22BE80-EA7B-2E15-17D3-5DE67288F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812613" y="6683099"/>
            <a:ext cx="9450609" cy="15978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Rak 19">
            <a:extLst>
              <a:ext uri="{FF2B5EF4-FFF2-40B4-BE49-F238E27FC236}">
                <a16:creationId xmlns:a16="http://schemas.microsoft.com/office/drawing/2014/main" id="{FE565ED6-1D4E-349E-9906-D6E183C0B0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endCxn id="42" idx="3"/>
          </p:cNvCxnSpPr>
          <p:nvPr/>
        </p:nvCxnSpPr>
        <p:spPr>
          <a:xfrm flipH="1">
            <a:off x="1481408" y="5453525"/>
            <a:ext cx="4629395" cy="48978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Rak 19">
            <a:extLst>
              <a:ext uri="{FF2B5EF4-FFF2-40B4-BE49-F238E27FC236}">
                <a16:creationId xmlns:a16="http://schemas.microsoft.com/office/drawing/2014/main" id="{97F700C5-8C6F-AC6B-D55B-412822E1E4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131" idx="3"/>
            <a:endCxn id="3" idx="3"/>
          </p:cNvCxnSpPr>
          <p:nvPr/>
        </p:nvCxnSpPr>
        <p:spPr>
          <a:xfrm flipH="1">
            <a:off x="1487316" y="4552413"/>
            <a:ext cx="2316659" cy="2427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ktangulär 17">
            <a:extLst>
              <a:ext uri="{FF2B5EF4-FFF2-40B4-BE49-F238E27FC236}">
                <a16:creationId xmlns:a16="http://schemas.microsoft.com/office/drawing/2014/main" id="{F9B97B9E-D5D1-4F88-96C4-750442D4AA80}"/>
              </a:ext>
            </a:extLst>
          </p:cNvPr>
          <p:cNvSpPr/>
          <p:nvPr/>
        </p:nvSpPr>
        <p:spPr>
          <a:xfrm>
            <a:off x="4951618" y="204186"/>
            <a:ext cx="1100120" cy="731520"/>
          </a:xfrm>
          <a:prstGeom prst="rect">
            <a:avLst/>
          </a:prstGeom>
          <a:solidFill>
            <a:srgbClr val="92D050"/>
          </a:solidFill>
          <a:ln w="285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1200" b="1" dirty="0">
                <a:solidFill>
                  <a:schemeClr val="tx1"/>
                </a:solidFill>
              </a:rPr>
              <a:t>BARNET</a:t>
            </a:r>
            <a:endParaRPr lang="sv-SE" sz="1200" dirty="0">
              <a:solidFill>
                <a:schemeClr val="tx1"/>
              </a:solidFill>
            </a:endParaRPr>
          </a:p>
        </p:txBody>
      </p:sp>
      <p:sp>
        <p:nvSpPr>
          <p:cNvPr id="94" name="Ellips 93">
            <a:extLst>
              <a:ext uri="{FF2B5EF4-FFF2-40B4-BE49-F238E27FC236}">
                <a16:creationId xmlns:a16="http://schemas.microsoft.com/office/drawing/2014/main" id="{94DF7899-FEBA-4DA0-3DD2-2FEDC15F1D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377532" y="2397965"/>
            <a:ext cx="114414" cy="85961"/>
          </a:xfrm>
          <a:prstGeom prst="ellipse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 sz="1600"/>
          </a:p>
        </p:txBody>
      </p:sp>
      <p:sp>
        <p:nvSpPr>
          <p:cNvPr id="4" name="Rektangulär 17">
            <a:extLst>
              <a:ext uri="{FF2B5EF4-FFF2-40B4-BE49-F238E27FC236}">
                <a16:creationId xmlns:a16="http://schemas.microsoft.com/office/drawing/2014/main" id="{1D840566-F14D-FF54-9D0A-3E2DA858570F}"/>
              </a:ext>
            </a:extLst>
          </p:cNvPr>
          <p:cNvSpPr/>
          <p:nvPr/>
        </p:nvSpPr>
        <p:spPr>
          <a:xfrm>
            <a:off x="8203967" y="1345447"/>
            <a:ext cx="1306866" cy="647969"/>
          </a:xfrm>
          <a:prstGeom prst="rect">
            <a:avLst/>
          </a:prstGeom>
          <a:solidFill>
            <a:srgbClr val="FFC000"/>
          </a:solidFill>
          <a:ln w="285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900" b="1" dirty="0">
                <a:solidFill>
                  <a:schemeClr val="tx1"/>
                </a:solidFill>
              </a:rPr>
              <a:t>Slagsmål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900" b="1" dirty="0">
                <a:solidFill>
                  <a:schemeClr val="tx1"/>
                </a:solidFill>
              </a:rPr>
              <a:t>Stjäl</a:t>
            </a:r>
            <a:endParaRPr lang="sv-SE" sz="700" dirty="0">
              <a:solidFill>
                <a:schemeClr val="tx1"/>
              </a:solidFill>
            </a:endParaRPr>
          </a:p>
        </p:txBody>
      </p:sp>
      <p:sp>
        <p:nvSpPr>
          <p:cNvPr id="8" name="Rektangulär 17">
            <a:extLst>
              <a:ext uri="{FF2B5EF4-FFF2-40B4-BE49-F238E27FC236}">
                <a16:creationId xmlns:a16="http://schemas.microsoft.com/office/drawing/2014/main" id="{333CD950-0D84-83BB-BD20-A9FF6AAFC31B}"/>
              </a:ext>
            </a:extLst>
          </p:cNvPr>
          <p:cNvSpPr/>
          <p:nvPr/>
        </p:nvSpPr>
        <p:spPr>
          <a:xfrm>
            <a:off x="9703568" y="1341556"/>
            <a:ext cx="1306881" cy="1380063"/>
          </a:xfrm>
          <a:prstGeom prst="rect">
            <a:avLst/>
          </a:prstGeom>
          <a:solidFill>
            <a:srgbClr val="FF0000"/>
          </a:solidFill>
          <a:ln w="285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900" b="1" dirty="0">
                <a:solidFill>
                  <a:schemeClr val="tx1"/>
                </a:solidFill>
              </a:rPr>
              <a:t>Påkommen med: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900" b="1" dirty="0">
                <a:solidFill>
                  <a:schemeClr val="tx1"/>
                </a:solidFill>
              </a:rPr>
              <a:t>Alkohol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900" b="1" dirty="0">
                <a:solidFill>
                  <a:schemeClr val="tx1"/>
                </a:solidFill>
              </a:rPr>
              <a:t>Nikotin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900" b="1" dirty="0">
                <a:solidFill>
                  <a:schemeClr val="tx1"/>
                </a:solidFill>
              </a:rPr>
              <a:t>Vapen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900" b="1" dirty="0">
                <a:solidFill>
                  <a:schemeClr val="tx1"/>
                </a:solidFill>
              </a:rPr>
              <a:t>Vandalisera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900" b="1" dirty="0">
                <a:solidFill>
                  <a:schemeClr val="tx1"/>
                </a:solidFill>
              </a:rPr>
              <a:t>Lämna Glämsta</a:t>
            </a:r>
          </a:p>
        </p:txBody>
      </p:sp>
      <p:sp>
        <p:nvSpPr>
          <p:cNvPr id="9" name="Rektangulär 17">
            <a:extLst>
              <a:ext uri="{FF2B5EF4-FFF2-40B4-BE49-F238E27FC236}">
                <a16:creationId xmlns:a16="http://schemas.microsoft.com/office/drawing/2014/main" id="{56D285DF-B67C-7FAD-82F0-539D040F1CF8}"/>
              </a:ext>
            </a:extLst>
          </p:cNvPr>
          <p:cNvSpPr/>
          <p:nvPr/>
        </p:nvSpPr>
        <p:spPr>
          <a:xfrm>
            <a:off x="9732721" y="3061834"/>
            <a:ext cx="1100120" cy="731520"/>
          </a:xfrm>
          <a:prstGeom prst="rect">
            <a:avLst/>
          </a:prstGeom>
          <a:solidFill>
            <a:srgbClr val="FF0000"/>
          </a:solidFill>
          <a:ln w="285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900" b="1" dirty="0">
                <a:solidFill>
                  <a:schemeClr val="tx1"/>
                </a:solidFill>
              </a:rPr>
              <a:t>PA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900" b="1" dirty="0">
                <a:solidFill>
                  <a:schemeClr val="tx1"/>
                </a:solidFill>
              </a:rPr>
              <a:t>Samtal med föräldrarna</a:t>
            </a:r>
            <a:endParaRPr lang="sv-SE" sz="700" dirty="0">
              <a:solidFill>
                <a:schemeClr val="tx1"/>
              </a:solidFill>
            </a:endParaRPr>
          </a:p>
        </p:txBody>
      </p:sp>
      <p:sp>
        <p:nvSpPr>
          <p:cNvPr id="12" name="Rektangulär 17">
            <a:extLst>
              <a:ext uri="{FF2B5EF4-FFF2-40B4-BE49-F238E27FC236}">
                <a16:creationId xmlns:a16="http://schemas.microsoft.com/office/drawing/2014/main" id="{AFEA13F8-6860-F6E3-C9FC-C46BA56C918B}"/>
              </a:ext>
            </a:extLst>
          </p:cNvPr>
          <p:cNvSpPr/>
          <p:nvPr/>
        </p:nvSpPr>
        <p:spPr>
          <a:xfrm>
            <a:off x="5598559" y="1347253"/>
            <a:ext cx="1100120" cy="731520"/>
          </a:xfrm>
          <a:prstGeom prst="rect">
            <a:avLst/>
          </a:prstGeom>
          <a:solidFill>
            <a:schemeClr val="bg2">
              <a:lumMod val="95000"/>
            </a:schemeClr>
          </a:solidFill>
          <a:ln w="285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900" b="1" dirty="0">
                <a:solidFill>
                  <a:schemeClr val="tx1"/>
                </a:solidFill>
              </a:rPr>
              <a:t>Vill inte vara med på program</a:t>
            </a:r>
            <a:endParaRPr lang="sv-SE" sz="700" dirty="0">
              <a:solidFill>
                <a:schemeClr val="tx1"/>
              </a:solidFill>
            </a:endParaRPr>
          </a:p>
        </p:txBody>
      </p:sp>
      <p:sp>
        <p:nvSpPr>
          <p:cNvPr id="15" name="Rektangulär 17">
            <a:extLst>
              <a:ext uri="{FF2B5EF4-FFF2-40B4-BE49-F238E27FC236}">
                <a16:creationId xmlns:a16="http://schemas.microsoft.com/office/drawing/2014/main" id="{2276133D-D293-5FCA-BC5D-4223B4CB8E13}"/>
              </a:ext>
            </a:extLst>
          </p:cNvPr>
          <p:cNvSpPr/>
          <p:nvPr/>
        </p:nvSpPr>
        <p:spPr>
          <a:xfrm>
            <a:off x="2924584" y="1356901"/>
            <a:ext cx="1100120" cy="731520"/>
          </a:xfrm>
          <a:prstGeom prst="rect">
            <a:avLst/>
          </a:prstGeom>
          <a:solidFill>
            <a:schemeClr val="bg2">
              <a:lumMod val="95000"/>
            </a:schemeClr>
          </a:solidFill>
          <a:ln w="285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900" b="1" dirty="0">
                <a:solidFill>
                  <a:schemeClr val="tx1"/>
                </a:solidFill>
              </a:rPr>
              <a:t>Springer på natten</a:t>
            </a:r>
            <a:endParaRPr lang="sv-SE" sz="700" dirty="0">
              <a:solidFill>
                <a:schemeClr val="tx1"/>
              </a:solidFill>
            </a:endParaRPr>
          </a:p>
        </p:txBody>
      </p:sp>
      <p:sp>
        <p:nvSpPr>
          <p:cNvPr id="25" name="Rektangulär 17">
            <a:extLst>
              <a:ext uri="{FF2B5EF4-FFF2-40B4-BE49-F238E27FC236}">
                <a16:creationId xmlns:a16="http://schemas.microsoft.com/office/drawing/2014/main" id="{03BD8345-19B8-9CDB-DBFE-252A3D16EDB6}"/>
              </a:ext>
            </a:extLst>
          </p:cNvPr>
          <p:cNvSpPr/>
          <p:nvPr/>
        </p:nvSpPr>
        <p:spPr>
          <a:xfrm>
            <a:off x="4272902" y="1341129"/>
            <a:ext cx="1100120" cy="731520"/>
          </a:xfrm>
          <a:prstGeom prst="rect">
            <a:avLst/>
          </a:prstGeom>
          <a:solidFill>
            <a:schemeClr val="bg2">
              <a:lumMod val="95000"/>
            </a:schemeClr>
          </a:solidFill>
          <a:ln w="285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900" b="1" dirty="0">
                <a:solidFill>
                  <a:schemeClr val="tx1"/>
                </a:solidFill>
              </a:rPr>
              <a:t>Lyssnar inte</a:t>
            </a:r>
            <a:endParaRPr lang="sv-SE" sz="700" dirty="0">
              <a:solidFill>
                <a:schemeClr val="tx1"/>
              </a:solidFill>
            </a:endParaRPr>
          </a:p>
        </p:txBody>
      </p:sp>
      <p:sp>
        <p:nvSpPr>
          <p:cNvPr id="26" name="Rektangulär 17">
            <a:extLst>
              <a:ext uri="{FF2B5EF4-FFF2-40B4-BE49-F238E27FC236}">
                <a16:creationId xmlns:a16="http://schemas.microsoft.com/office/drawing/2014/main" id="{5D961209-5DF9-8774-6434-D89D4FA77429}"/>
              </a:ext>
            </a:extLst>
          </p:cNvPr>
          <p:cNvSpPr/>
          <p:nvPr/>
        </p:nvSpPr>
        <p:spPr>
          <a:xfrm>
            <a:off x="1619807" y="1353366"/>
            <a:ext cx="1100120" cy="731520"/>
          </a:xfrm>
          <a:prstGeom prst="rect">
            <a:avLst/>
          </a:prstGeom>
          <a:solidFill>
            <a:schemeClr val="bg2">
              <a:lumMod val="95000"/>
            </a:schemeClr>
          </a:solidFill>
          <a:ln w="285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900" b="1" dirty="0">
                <a:solidFill>
                  <a:schemeClr val="tx1"/>
                </a:solidFill>
              </a:rPr>
              <a:t>Småbråkig</a:t>
            </a:r>
            <a:endParaRPr lang="sv-SE" sz="700" dirty="0">
              <a:solidFill>
                <a:schemeClr val="tx1"/>
              </a:solidFill>
            </a:endParaRPr>
          </a:p>
        </p:txBody>
      </p:sp>
      <p:sp>
        <p:nvSpPr>
          <p:cNvPr id="27" name="Rektangulär 17">
            <a:extLst>
              <a:ext uri="{FF2B5EF4-FFF2-40B4-BE49-F238E27FC236}">
                <a16:creationId xmlns:a16="http://schemas.microsoft.com/office/drawing/2014/main" id="{7E7D7085-09C3-ED69-4D63-BBB559677E1B}"/>
              </a:ext>
            </a:extLst>
          </p:cNvPr>
          <p:cNvSpPr/>
          <p:nvPr/>
        </p:nvSpPr>
        <p:spPr>
          <a:xfrm>
            <a:off x="6893097" y="1342145"/>
            <a:ext cx="1100120" cy="731520"/>
          </a:xfrm>
          <a:prstGeom prst="rect">
            <a:avLst/>
          </a:prstGeom>
          <a:solidFill>
            <a:schemeClr val="bg2">
              <a:lumMod val="95000"/>
            </a:schemeClr>
          </a:solidFill>
          <a:ln w="285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900" b="1" dirty="0">
                <a:solidFill>
                  <a:schemeClr val="tx1"/>
                </a:solidFill>
              </a:rPr>
              <a:t>Uppkäftig</a:t>
            </a:r>
            <a:endParaRPr lang="sv-SE" sz="700" dirty="0">
              <a:solidFill>
                <a:schemeClr val="tx1"/>
              </a:solidFill>
            </a:endParaRPr>
          </a:p>
        </p:txBody>
      </p:sp>
      <p:sp>
        <p:nvSpPr>
          <p:cNvPr id="29" name="Rektangulär 17">
            <a:extLst>
              <a:ext uri="{FF2B5EF4-FFF2-40B4-BE49-F238E27FC236}">
                <a16:creationId xmlns:a16="http://schemas.microsoft.com/office/drawing/2014/main" id="{19700DF5-E218-9DBF-8FD6-8578A5791D3C}"/>
              </a:ext>
            </a:extLst>
          </p:cNvPr>
          <p:cNvSpPr/>
          <p:nvPr/>
        </p:nvSpPr>
        <p:spPr>
          <a:xfrm>
            <a:off x="202977" y="1367722"/>
            <a:ext cx="1219272" cy="989797"/>
          </a:xfrm>
          <a:prstGeom prst="rect">
            <a:avLst/>
          </a:prstGeom>
          <a:solidFill>
            <a:schemeClr val="bg2">
              <a:lumMod val="95000"/>
            </a:schemeClr>
          </a:solidFill>
          <a:ln w="285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900" b="1" dirty="0">
                <a:solidFill>
                  <a:schemeClr val="tx1"/>
                </a:solidFill>
              </a:rPr>
              <a:t>Påkommen med: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900" b="1" dirty="0">
                <a:solidFill>
                  <a:schemeClr val="tx1"/>
                </a:solidFill>
              </a:rPr>
              <a:t>Mobil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900" b="1" dirty="0">
                <a:solidFill>
                  <a:schemeClr val="tx1"/>
                </a:solidFill>
              </a:rPr>
              <a:t>Godis 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900" b="1" dirty="0">
                <a:solidFill>
                  <a:schemeClr val="tx1"/>
                </a:solidFill>
              </a:rPr>
              <a:t>Övrigt</a:t>
            </a:r>
            <a:endParaRPr lang="sv-SE" sz="700" dirty="0">
              <a:solidFill>
                <a:schemeClr val="tx1"/>
              </a:solidFill>
            </a:endParaRPr>
          </a:p>
        </p:txBody>
      </p:sp>
      <p:sp>
        <p:nvSpPr>
          <p:cNvPr id="34" name="Rektangulär 17">
            <a:extLst>
              <a:ext uri="{FF2B5EF4-FFF2-40B4-BE49-F238E27FC236}">
                <a16:creationId xmlns:a16="http://schemas.microsoft.com/office/drawing/2014/main" id="{AC1B0550-AE0B-4BF3-0648-A67411530B8D}"/>
              </a:ext>
            </a:extLst>
          </p:cNvPr>
          <p:cNvSpPr/>
          <p:nvPr/>
        </p:nvSpPr>
        <p:spPr>
          <a:xfrm>
            <a:off x="3629089" y="2789053"/>
            <a:ext cx="1100120" cy="1095209"/>
          </a:xfrm>
          <a:prstGeom prst="rect">
            <a:avLst/>
          </a:prstGeom>
          <a:solidFill>
            <a:srgbClr val="FFFF00"/>
          </a:solidFill>
          <a:ln w="285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900" b="1" dirty="0">
                <a:solidFill>
                  <a:schemeClr val="tx1"/>
                </a:solidFill>
              </a:rPr>
              <a:t>Ingrip direkt och säg till barnet.</a:t>
            </a:r>
          </a:p>
          <a:p>
            <a:pPr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900" b="1" dirty="0">
                <a:solidFill>
                  <a:schemeClr val="tx1"/>
                </a:solidFill>
              </a:rPr>
              <a:t>Hjälpte det?</a:t>
            </a:r>
          </a:p>
          <a:p>
            <a:pPr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900" b="1" dirty="0">
                <a:solidFill>
                  <a:schemeClr val="tx1"/>
                </a:solidFill>
              </a:rPr>
              <a:t>(Ta upp på kvällssnacket)</a:t>
            </a:r>
          </a:p>
        </p:txBody>
      </p:sp>
      <p:sp>
        <p:nvSpPr>
          <p:cNvPr id="35" name="Rektangulär 17">
            <a:extLst>
              <a:ext uri="{FF2B5EF4-FFF2-40B4-BE49-F238E27FC236}">
                <a16:creationId xmlns:a16="http://schemas.microsoft.com/office/drawing/2014/main" id="{818E7237-DB6D-CA4F-A3C9-BAAAC9AF81BA}"/>
              </a:ext>
            </a:extLst>
          </p:cNvPr>
          <p:cNvSpPr/>
          <p:nvPr/>
        </p:nvSpPr>
        <p:spPr>
          <a:xfrm>
            <a:off x="4569913" y="4210493"/>
            <a:ext cx="517106" cy="731520"/>
          </a:xfrm>
          <a:prstGeom prst="rect">
            <a:avLst/>
          </a:prstGeom>
          <a:solidFill>
            <a:srgbClr val="92D050"/>
          </a:solidFill>
          <a:ln w="285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900" b="1" dirty="0">
                <a:solidFill>
                  <a:schemeClr val="tx1"/>
                </a:solidFill>
              </a:rPr>
              <a:t>JA</a:t>
            </a:r>
            <a:endParaRPr lang="sv-SE" sz="700" dirty="0">
              <a:solidFill>
                <a:schemeClr val="tx1"/>
              </a:solidFill>
            </a:endParaRPr>
          </a:p>
        </p:txBody>
      </p:sp>
      <p:sp>
        <p:nvSpPr>
          <p:cNvPr id="36" name="Rektangulär 17">
            <a:extLst>
              <a:ext uri="{FF2B5EF4-FFF2-40B4-BE49-F238E27FC236}">
                <a16:creationId xmlns:a16="http://schemas.microsoft.com/office/drawing/2014/main" id="{FD86D1CF-E4A4-5C21-3E33-B52BAA3E63E5}"/>
              </a:ext>
            </a:extLst>
          </p:cNvPr>
          <p:cNvSpPr/>
          <p:nvPr/>
        </p:nvSpPr>
        <p:spPr>
          <a:xfrm>
            <a:off x="5342786" y="5134082"/>
            <a:ext cx="913989" cy="731520"/>
          </a:xfrm>
          <a:prstGeom prst="rect">
            <a:avLst/>
          </a:prstGeom>
          <a:solidFill>
            <a:srgbClr val="92D050"/>
          </a:solidFill>
          <a:ln w="285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900" b="1" dirty="0">
                <a:solidFill>
                  <a:schemeClr val="tx1"/>
                </a:solidFill>
              </a:rPr>
              <a:t>GRATTIS</a:t>
            </a:r>
            <a:endParaRPr lang="sv-SE" sz="700" dirty="0">
              <a:solidFill>
                <a:schemeClr val="tx1"/>
              </a:solidFill>
            </a:endParaRPr>
          </a:p>
        </p:txBody>
      </p:sp>
      <p:sp>
        <p:nvSpPr>
          <p:cNvPr id="38" name="Rektangulär 17">
            <a:extLst>
              <a:ext uri="{FF2B5EF4-FFF2-40B4-BE49-F238E27FC236}">
                <a16:creationId xmlns:a16="http://schemas.microsoft.com/office/drawing/2014/main" id="{1A0FA071-2DEF-D4FB-0C8E-30263A849282}"/>
              </a:ext>
            </a:extLst>
          </p:cNvPr>
          <p:cNvSpPr/>
          <p:nvPr/>
        </p:nvSpPr>
        <p:spPr>
          <a:xfrm>
            <a:off x="1872832" y="4190256"/>
            <a:ext cx="1080050" cy="704114"/>
          </a:xfrm>
          <a:prstGeom prst="rect">
            <a:avLst/>
          </a:prstGeom>
          <a:solidFill>
            <a:srgbClr val="FFFF00"/>
          </a:solidFill>
          <a:ln w="285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900" b="1" dirty="0">
                <a:solidFill>
                  <a:schemeClr val="tx1"/>
                </a:solidFill>
              </a:rPr>
              <a:t>Säg till igen</a:t>
            </a:r>
          </a:p>
          <a:p>
            <a:pPr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900" b="1" dirty="0">
                <a:solidFill>
                  <a:schemeClr val="tx1"/>
                </a:solidFill>
              </a:rPr>
              <a:t>Funkade det?</a:t>
            </a:r>
            <a:endParaRPr lang="sv-SE" sz="700" dirty="0">
              <a:solidFill>
                <a:schemeClr val="tx1"/>
              </a:solidFill>
            </a:endParaRPr>
          </a:p>
        </p:txBody>
      </p:sp>
      <p:sp>
        <p:nvSpPr>
          <p:cNvPr id="42" name="Rektangulär 17">
            <a:extLst>
              <a:ext uri="{FF2B5EF4-FFF2-40B4-BE49-F238E27FC236}">
                <a16:creationId xmlns:a16="http://schemas.microsoft.com/office/drawing/2014/main" id="{1E79D6E8-A567-B1BA-16EB-155730AB894C}"/>
              </a:ext>
            </a:extLst>
          </p:cNvPr>
          <p:cNvSpPr/>
          <p:nvPr/>
        </p:nvSpPr>
        <p:spPr>
          <a:xfrm>
            <a:off x="262136" y="5136743"/>
            <a:ext cx="1219272" cy="731520"/>
          </a:xfrm>
          <a:prstGeom prst="rect">
            <a:avLst/>
          </a:prstGeom>
          <a:solidFill>
            <a:srgbClr val="FFC000"/>
          </a:solidFill>
          <a:ln w="285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900" b="1" dirty="0">
                <a:solidFill>
                  <a:schemeClr val="tx1"/>
                </a:solidFill>
              </a:rPr>
              <a:t>Efter X tillsägelser (beroende på vad) HA tar det till PA </a:t>
            </a:r>
          </a:p>
        </p:txBody>
      </p:sp>
      <p:sp>
        <p:nvSpPr>
          <p:cNvPr id="45" name="Rektangulär 17">
            <a:extLst>
              <a:ext uri="{FF2B5EF4-FFF2-40B4-BE49-F238E27FC236}">
                <a16:creationId xmlns:a16="http://schemas.microsoft.com/office/drawing/2014/main" id="{A524B144-C91A-7AB9-7EFB-403037C668A4}"/>
              </a:ext>
            </a:extLst>
          </p:cNvPr>
          <p:cNvSpPr/>
          <p:nvPr/>
        </p:nvSpPr>
        <p:spPr>
          <a:xfrm>
            <a:off x="7964915" y="3903634"/>
            <a:ext cx="1100120" cy="731520"/>
          </a:xfrm>
          <a:prstGeom prst="rect">
            <a:avLst/>
          </a:prstGeom>
          <a:solidFill>
            <a:srgbClr val="E9FCFD"/>
          </a:solidFill>
          <a:ln w="285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900" b="1" dirty="0">
                <a:solidFill>
                  <a:schemeClr val="tx1"/>
                </a:solidFill>
              </a:rPr>
              <a:t>Återkoppla beslut till husgruppen (samma kväll)</a:t>
            </a:r>
            <a:endParaRPr lang="sv-SE" sz="700" dirty="0">
              <a:solidFill>
                <a:schemeClr val="tx1"/>
              </a:solidFill>
            </a:endParaRPr>
          </a:p>
        </p:txBody>
      </p:sp>
      <p:sp>
        <p:nvSpPr>
          <p:cNvPr id="131" name="Rektangulär 17">
            <a:extLst>
              <a:ext uri="{FF2B5EF4-FFF2-40B4-BE49-F238E27FC236}">
                <a16:creationId xmlns:a16="http://schemas.microsoft.com/office/drawing/2014/main" id="{07E2FCF6-6C8B-B3E9-C141-6DFAB92617B0}"/>
              </a:ext>
            </a:extLst>
          </p:cNvPr>
          <p:cNvSpPr/>
          <p:nvPr/>
        </p:nvSpPr>
        <p:spPr>
          <a:xfrm>
            <a:off x="3286869" y="4186653"/>
            <a:ext cx="517106" cy="731520"/>
          </a:xfrm>
          <a:prstGeom prst="rect">
            <a:avLst/>
          </a:prstGeom>
          <a:solidFill>
            <a:srgbClr val="FFFF00"/>
          </a:solidFill>
          <a:ln w="285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900" b="1" dirty="0">
                <a:solidFill>
                  <a:schemeClr val="tx1"/>
                </a:solidFill>
              </a:rPr>
              <a:t>NEJ</a:t>
            </a:r>
            <a:endParaRPr lang="sv-SE" sz="700" dirty="0">
              <a:solidFill>
                <a:schemeClr val="tx1"/>
              </a:solidFill>
            </a:endParaRPr>
          </a:p>
        </p:txBody>
      </p:sp>
      <p:sp>
        <p:nvSpPr>
          <p:cNvPr id="155" name="Rektangulär 17">
            <a:extLst>
              <a:ext uri="{FF2B5EF4-FFF2-40B4-BE49-F238E27FC236}">
                <a16:creationId xmlns:a16="http://schemas.microsoft.com/office/drawing/2014/main" id="{1259BDD9-8F26-4A1E-E823-6B84B81E83BC}"/>
              </a:ext>
            </a:extLst>
          </p:cNvPr>
          <p:cNvSpPr/>
          <p:nvPr/>
        </p:nvSpPr>
        <p:spPr>
          <a:xfrm>
            <a:off x="2312142" y="2791508"/>
            <a:ext cx="913989" cy="731520"/>
          </a:xfrm>
          <a:prstGeom prst="rect">
            <a:avLst/>
          </a:prstGeom>
          <a:solidFill>
            <a:srgbClr val="FFFF00"/>
          </a:solidFill>
          <a:ln w="285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900" b="1" dirty="0">
                <a:solidFill>
                  <a:schemeClr val="tx1"/>
                </a:solidFill>
              </a:rPr>
              <a:t>Gör notering i barnets personliga blad</a:t>
            </a:r>
            <a:endParaRPr lang="sv-SE" sz="700" dirty="0">
              <a:solidFill>
                <a:schemeClr val="tx1"/>
              </a:solidFill>
            </a:endParaRPr>
          </a:p>
        </p:txBody>
      </p:sp>
      <p:sp>
        <p:nvSpPr>
          <p:cNvPr id="2" name="Rektangulär 17">
            <a:extLst>
              <a:ext uri="{FF2B5EF4-FFF2-40B4-BE49-F238E27FC236}">
                <a16:creationId xmlns:a16="http://schemas.microsoft.com/office/drawing/2014/main" id="{3BD687C2-2C00-D155-8206-756B62150CDB}"/>
              </a:ext>
            </a:extLst>
          </p:cNvPr>
          <p:cNvSpPr/>
          <p:nvPr/>
        </p:nvSpPr>
        <p:spPr>
          <a:xfrm>
            <a:off x="2114001" y="5136454"/>
            <a:ext cx="517106" cy="731520"/>
          </a:xfrm>
          <a:prstGeom prst="rect">
            <a:avLst/>
          </a:prstGeom>
          <a:solidFill>
            <a:srgbClr val="92D050"/>
          </a:solidFill>
          <a:ln w="285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900" b="1" dirty="0">
                <a:solidFill>
                  <a:schemeClr val="tx1"/>
                </a:solidFill>
              </a:rPr>
              <a:t>JA</a:t>
            </a:r>
            <a:endParaRPr lang="sv-SE" sz="700" dirty="0">
              <a:solidFill>
                <a:schemeClr val="tx1"/>
              </a:solidFill>
            </a:endParaRPr>
          </a:p>
        </p:txBody>
      </p:sp>
      <p:sp>
        <p:nvSpPr>
          <p:cNvPr id="3" name="Rektangulär 17">
            <a:extLst>
              <a:ext uri="{FF2B5EF4-FFF2-40B4-BE49-F238E27FC236}">
                <a16:creationId xmlns:a16="http://schemas.microsoft.com/office/drawing/2014/main" id="{52562743-4D9E-0CF5-4705-685F86F9BECD}"/>
              </a:ext>
            </a:extLst>
          </p:cNvPr>
          <p:cNvSpPr/>
          <p:nvPr/>
        </p:nvSpPr>
        <p:spPr>
          <a:xfrm>
            <a:off x="970210" y="4189080"/>
            <a:ext cx="517106" cy="731520"/>
          </a:xfrm>
          <a:prstGeom prst="rect">
            <a:avLst/>
          </a:prstGeom>
          <a:solidFill>
            <a:srgbClr val="FFC000"/>
          </a:solidFill>
          <a:ln w="285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900" b="1" dirty="0">
                <a:solidFill>
                  <a:schemeClr val="tx1"/>
                </a:solidFill>
              </a:rPr>
              <a:t>NEJ</a:t>
            </a:r>
            <a:endParaRPr lang="sv-SE" sz="700" dirty="0">
              <a:solidFill>
                <a:schemeClr val="tx1"/>
              </a:solidFill>
            </a:endParaRPr>
          </a:p>
        </p:txBody>
      </p:sp>
      <p:cxnSp>
        <p:nvCxnSpPr>
          <p:cNvPr id="5" name="Rak 19">
            <a:extLst>
              <a:ext uri="{FF2B5EF4-FFF2-40B4-BE49-F238E27FC236}">
                <a16:creationId xmlns:a16="http://schemas.microsoft.com/office/drawing/2014/main" id="{E2B4C5F9-393D-29BC-A8AF-96BCF1F839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694944" y="1116687"/>
            <a:ext cx="9601200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9">
            <a:extLst>
              <a:ext uri="{FF2B5EF4-FFF2-40B4-BE49-F238E27FC236}">
                <a16:creationId xmlns:a16="http://schemas.microsoft.com/office/drawing/2014/main" id="{68934414-5949-AF4A-93BE-CC16D7DBDF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691896" y="2581477"/>
            <a:ext cx="6715039" cy="27406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k 19">
            <a:extLst>
              <a:ext uri="{FF2B5EF4-FFF2-40B4-BE49-F238E27FC236}">
                <a16:creationId xmlns:a16="http://schemas.microsoft.com/office/drawing/2014/main" id="{CFAC8741-8A23-32F0-2F21-1E4ACF7BD6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5471160" y="938979"/>
            <a:ext cx="0" cy="161488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k 19">
            <a:extLst>
              <a:ext uri="{FF2B5EF4-FFF2-40B4-BE49-F238E27FC236}">
                <a16:creationId xmlns:a16="http://schemas.microsoft.com/office/drawing/2014/main" id="{AC97E5C7-C726-E390-3CE8-EC7F81B741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109543" y="1105786"/>
            <a:ext cx="0" cy="244817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Rak 19">
            <a:extLst>
              <a:ext uri="{FF2B5EF4-FFF2-40B4-BE49-F238E27FC236}">
                <a16:creationId xmlns:a16="http://schemas.microsoft.com/office/drawing/2014/main" id="{F85B969C-5154-4DBD-E1D7-FC503CEFB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410262" y="1104016"/>
            <a:ext cx="0" cy="244817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Rak 19">
            <a:extLst>
              <a:ext uri="{FF2B5EF4-FFF2-40B4-BE49-F238E27FC236}">
                <a16:creationId xmlns:a16="http://schemas.microsoft.com/office/drawing/2014/main" id="{94AA74D1-27A7-901C-9940-B35EA65349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797819" y="1104015"/>
            <a:ext cx="0" cy="244817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Rak 19">
            <a:extLst>
              <a:ext uri="{FF2B5EF4-FFF2-40B4-BE49-F238E27FC236}">
                <a16:creationId xmlns:a16="http://schemas.microsoft.com/office/drawing/2014/main" id="{875EE964-E292-2911-F364-743D24282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0307649" y="1104015"/>
            <a:ext cx="0" cy="244817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Rak 19">
            <a:extLst>
              <a:ext uri="{FF2B5EF4-FFF2-40B4-BE49-F238E27FC236}">
                <a16:creationId xmlns:a16="http://schemas.microsoft.com/office/drawing/2014/main" id="{6230B457-C865-71E8-615C-328335384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798903" y="1106222"/>
            <a:ext cx="0" cy="244817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Rak 19">
            <a:extLst>
              <a:ext uri="{FF2B5EF4-FFF2-40B4-BE49-F238E27FC236}">
                <a16:creationId xmlns:a16="http://schemas.microsoft.com/office/drawing/2014/main" id="{9FAC76CE-FFBD-E236-753C-09A0898385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439231" y="1107112"/>
            <a:ext cx="0" cy="244817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Rak 19">
            <a:extLst>
              <a:ext uri="{FF2B5EF4-FFF2-40B4-BE49-F238E27FC236}">
                <a16:creationId xmlns:a16="http://schemas.microsoft.com/office/drawing/2014/main" id="{35B3F921-B472-2F20-F49D-CA310EEEB1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159068" y="1107117"/>
            <a:ext cx="0" cy="244817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Rak 19">
            <a:extLst>
              <a:ext uri="{FF2B5EF4-FFF2-40B4-BE49-F238E27FC236}">
                <a16:creationId xmlns:a16="http://schemas.microsoft.com/office/drawing/2014/main" id="{C6B214FB-51BF-2AD3-4739-F84F2016A6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03984" y="1107112"/>
            <a:ext cx="0" cy="244817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Rak 19">
            <a:extLst>
              <a:ext uri="{FF2B5EF4-FFF2-40B4-BE49-F238E27FC236}">
                <a16:creationId xmlns:a16="http://schemas.microsoft.com/office/drawing/2014/main" id="{268FBB34-2EDA-4F3B-C6EA-4B8F8DE71E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03977" y="2347515"/>
            <a:ext cx="0" cy="244817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Rak 19">
            <a:extLst>
              <a:ext uri="{FF2B5EF4-FFF2-40B4-BE49-F238E27FC236}">
                <a16:creationId xmlns:a16="http://schemas.microsoft.com/office/drawing/2014/main" id="{F53160F1-2DB0-BB90-65E1-F115E3D04F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406935" y="2069219"/>
            <a:ext cx="0" cy="512258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Rak 19">
            <a:extLst>
              <a:ext uri="{FF2B5EF4-FFF2-40B4-BE49-F238E27FC236}">
                <a16:creationId xmlns:a16="http://schemas.microsoft.com/office/drawing/2014/main" id="{0054FF25-4049-88FD-2FFF-D3B0FD3209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104243" y="2069653"/>
            <a:ext cx="0" cy="512258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Rak 19">
            <a:extLst>
              <a:ext uri="{FF2B5EF4-FFF2-40B4-BE49-F238E27FC236}">
                <a16:creationId xmlns:a16="http://schemas.microsoft.com/office/drawing/2014/main" id="{2B04421A-7E39-B7C5-265D-479F89CDA3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00234" y="2086445"/>
            <a:ext cx="0" cy="512258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Rak 19">
            <a:extLst>
              <a:ext uri="{FF2B5EF4-FFF2-40B4-BE49-F238E27FC236}">
                <a16:creationId xmlns:a16="http://schemas.microsoft.com/office/drawing/2014/main" id="{281F5EAF-7236-724D-4F86-4C7AAA565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440561" y="2078495"/>
            <a:ext cx="0" cy="512258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Rak 19">
            <a:extLst>
              <a:ext uri="{FF2B5EF4-FFF2-40B4-BE49-F238E27FC236}">
                <a16:creationId xmlns:a16="http://schemas.microsoft.com/office/drawing/2014/main" id="{C48E1F30-58DB-8DE3-0F40-F04BF85F69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160401" y="2078492"/>
            <a:ext cx="0" cy="512258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Rak 19">
            <a:extLst>
              <a:ext uri="{FF2B5EF4-FFF2-40B4-BE49-F238E27FC236}">
                <a16:creationId xmlns:a16="http://schemas.microsoft.com/office/drawing/2014/main" id="{16B5EF48-E83D-9E00-8CC1-0A2605E29B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132320" y="2590750"/>
            <a:ext cx="0" cy="201691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Rak 19">
            <a:extLst>
              <a:ext uri="{FF2B5EF4-FFF2-40B4-BE49-F238E27FC236}">
                <a16:creationId xmlns:a16="http://schemas.microsoft.com/office/drawing/2014/main" id="{48E91664-90B1-FFE4-C09D-B49112653B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155" idx="3"/>
          </p:cNvCxnSpPr>
          <p:nvPr/>
        </p:nvCxnSpPr>
        <p:spPr>
          <a:xfrm flipV="1">
            <a:off x="3226131" y="3154813"/>
            <a:ext cx="409374" cy="2455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Rak 19">
            <a:extLst>
              <a:ext uri="{FF2B5EF4-FFF2-40B4-BE49-F238E27FC236}">
                <a16:creationId xmlns:a16="http://schemas.microsoft.com/office/drawing/2014/main" id="{95F74A25-22D3-615A-8DC0-F2DBB0B52B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637636" y="3869687"/>
            <a:ext cx="0" cy="340819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Rak 19">
            <a:extLst>
              <a:ext uri="{FF2B5EF4-FFF2-40B4-BE49-F238E27FC236}">
                <a16:creationId xmlns:a16="http://schemas.microsoft.com/office/drawing/2014/main" id="{D28BE133-7084-B025-AB70-0DCE06107A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384609" y="4902327"/>
            <a:ext cx="0" cy="223499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Rak 19">
            <a:extLst>
              <a:ext uri="{FF2B5EF4-FFF2-40B4-BE49-F238E27FC236}">
                <a16:creationId xmlns:a16="http://schemas.microsoft.com/office/drawing/2014/main" id="{7B7F520F-F64D-6BF7-D88B-82E1A62AAB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endCxn id="35" idx="3"/>
          </p:cNvCxnSpPr>
          <p:nvPr/>
        </p:nvCxnSpPr>
        <p:spPr>
          <a:xfrm flipH="1" flipV="1">
            <a:off x="5087019" y="4576253"/>
            <a:ext cx="649155" cy="557826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Rak 19">
            <a:extLst>
              <a:ext uri="{FF2B5EF4-FFF2-40B4-BE49-F238E27FC236}">
                <a16:creationId xmlns:a16="http://schemas.microsoft.com/office/drawing/2014/main" id="{3A68B1AE-DC1E-4B94-CA56-47013DAD60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0263222" y="3804536"/>
            <a:ext cx="0" cy="2889195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Rak 19">
            <a:extLst>
              <a:ext uri="{FF2B5EF4-FFF2-40B4-BE49-F238E27FC236}">
                <a16:creationId xmlns:a16="http://schemas.microsoft.com/office/drawing/2014/main" id="{258E3169-0135-6F6F-21D7-8974B5BE63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3" idx="0"/>
          </p:cNvCxnSpPr>
          <p:nvPr/>
        </p:nvCxnSpPr>
        <p:spPr>
          <a:xfrm flipH="1" flipV="1">
            <a:off x="1224092" y="3427594"/>
            <a:ext cx="4671" cy="761486"/>
          </a:xfrm>
          <a:prstGeom prst="line">
            <a:avLst/>
          </a:prstGeom>
          <a:ln w="28575">
            <a:solidFill>
              <a:schemeClr val="tx1"/>
            </a:solidFill>
            <a:prstDash val="dash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Rak 19">
            <a:extLst>
              <a:ext uri="{FF2B5EF4-FFF2-40B4-BE49-F238E27FC236}">
                <a16:creationId xmlns:a16="http://schemas.microsoft.com/office/drawing/2014/main" id="{6D98C26B-D45A-4F81-3C7A-1DC25AF4CA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2375077" y="3631246"/>
            <a:ext cx="0" cy="527357"/>
          </a:xfrm>
          <a:prstGeom prst="line">
            <a:avLst/>
          </a:prstGeom>
          <a:ln w="28575">
            <a:solidFill>
              <a:schemeClr val="tx1"/>
            </a:solidFill>
            <a:prstDash val="dash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Rak 19">
            <a:extLst>
              <a:ext uri="{FF2B5EF4-FFF2-40B4-BE49-F238E27FC236}">
                <a16:creationId xmlns:a16="http://schemas.microsoft.com/office/drawing/2014/main" id="{26E01E5D-5F53-3B7E-6351-2183C21C1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1204910" y="3631246"/>
            <a:ext cx="1143791" cy="0"/>
          </a:xfrm>
          <a:prstGeom prst="line">
            <a:avLst/>
          </a:prstGeom>
          <a:ln w="28575">
            <a:solidFill>
              <a:schemeClr val="tx1"/>
            </a:solidFill>
            <a:prstDash val="dash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Rak 19">
            <a:extLst>
              <a:ext uri="{FF2B5EF4-FFF2-40B4-BE49-F238E27FC236}">
                <a16:creationId xmlns:a16="http://schemas.microsoft.com/office/drawing/2014/main" id="{07D62A63-4E52-4DF6-B908-7E83501ABB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0270876" y="2709543"/>
            <a:ext cx="0" cy="36576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Rak 19">
            <a:extLst>
              <a:ext uri="{FF2B5EF4-FFF2-40B4-BE49-F238E27FC236}">
                <a16:creationId xmlns:a16="http://schemas.microsoft.com/office/drawing/2014/main" id="{8E234B6F-0E07-1407-D5CC-ABB4D3071F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45" idx="3"/>
            <a:endCxn id="9" idx="1"/>
          </p:cNvCxnSpPr>
          <p:nvPr/>
        </p:nvCxnSpPr>
        <p:spPr>
          <a:xfrm flipV="1">
            <a:off x="9065035" y="3427594"/>
            <a:ext cx="667686" cy="84180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Pil: nedåt 53">
            <a:extLst>
              <a:ext uri="{FF2B5EF4-FFF2-40B4-BE49-F238E27FC236}">
                <a16:creationId xmlns:a16="http://schemas.microsoft.com/office/drawing/2014/main" id="{945D60FE-74DC-D729-9A95-56A4B843139C}"/>
              </a:ext>
            </a:extLst>
          </p:cNvPr>
          <p:cNvSpPr/>
          <p:nvPr/>
        </p:nvSpPr>
        <p:spPr>
          <a:xfrm>
            <a:off x="5428115" y="936717"/>
            <a:ext cx="106163" cy="179065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5" name="Pil: nedåt 54">
            <a:extLst>
              <a:ext uri="{FF2B5EF4-FFF2-40B4-BE49-F238E27FC236}">
                <a16:creationId xmlns:a16="http://schemas.microsoft.com/office/drawing/2014/main" id="{B37F5CB4-8761-7685-0703-B73B17A37ED6}"/>
              </a:ext>
            </a:extLst>
          </p:cNvPr>
          <p:cNvSpPr/>
          <p:nvPr/>
        </p:nvSpPr>
        <p:spPr>
          <a:xfrm>
            <a:off x="6057722" y="1109654"/>
            <a:ext cx="106163" cy="179065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7" name="Pil: nedåt 56">
            <a:extLst>
              <a:ext uri="{FF2B5EF4-FFF2-40B4-BE49-F238E27FC236}">
                <a16:creationId xmlns:a16="http://schemas.microsoft.com/office/drawing/2014/main" id="{0D890AE4-F83F-1C62-892A-EB292C8357C8}"/>
              </a:ext>
            </a:extLst>
          </p:cNvPr>
          <p:cNvSpPr/>
          <p:nvPr/>
        </p:nvSpPr>
        <p:spPr>
          <a:xfrm>
            <a:off x="4743996" y="1109606"/>
            <a:ext cx="106163" cy="179065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8" name="Pil: nedåt 57">
            <a:extLst>
              <a:ext uri="{FF2B5EF4-FFF2-40B4-BE49-F238E27FC236}">
                <a16:creationId xmlns:a16="http://schemas.microsoft.com/office/drawing/2014/main" id="{4467DEA1-3BFF-C47C-FF96-56FD76C9FB1E}"/>
              </a:ext>
            </a:extLst>
          </p:cNvPr>
          <p:cNvSpPr/>
          <p:nvPr/>
        </p:nvSpPr>
        <p:spPr>
          <a:xfrm>
            <a:off x="3389339" y="2097308"/>
            <a:ext cx="106163" cy="179065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9" name="Pil: nedåt 58">
            <a:extLst>
              <a:ext uri="{FF2B5EF4-FFF2-40B4-BE49-F238E27FC236}">
                <a16:creationId xmlns:a16="http://schemas.microsoft.com/office/drawing/2014/main" id="{2B9963D0-6DF8-BA4F-097D-84E8D3F32E1A}"/>
              </a:ext>
            </a:extLst>
          </p:cNvPr>
          <p:cNvSpPr/>
          <p:nvPr/>
        </p:nvSpPr>
        <p:spPr>
          <a:xfrm>
            <a:off x="3385710" y="1109655"/>
            <a:ext cx="106163" cy="179065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0" name="Pil: nedåt 59">
            <a:extLst>
              <a:ext uri="{FF2B5EF4-FFF2-40B4-BE49-F238E27FC236}">
                <a16:creationId xmlns:a16="http://schemas.microsoft.com/office/drawing/2014/main" id="{A9D7AA64-426A-A453-7439-93CE0C1A4275}"/>
              </a:ext>
            </a:extLst>
          </p:cNvPr>
          <p:cNvSpPr/>
          <p:nvPr/>
        </p:nvSpPr>
        <p:spPr>
          <a:xfrm>
            <a:off x="6050496" y="2075284"/>
            <a:ext cx="106163" cy="179065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1" name="Pil: nedåt 60">
            <a:extLst>
              <a:ext uri="{FF2B5EF4-FFF2-40B4-BE49-F238E27FC236}">
                <a16:creationId xmlns:a16="http://schemas.microsoft.com/office/drawing/2014/main" id="{42741C03-220E-C391-8AE8-505342193381}"/>
              </a:ext>
            </a:extLst>
          </p:cNvPr>
          <p:cNvSpPr/>
          <p:nvPr/>
        </p:nvSpPr>
        <p:spPr>
          <a:xfrm>
            <a:off x="2108178" y="1109934"/>
            <a:ext cx="106163" cy="179065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2" name="Pil: nedåt 61">
            <a:extLst>
              <a:ext uri="{FF2B5EF4-FFF2-40B4-BE49-F238E27FC236}">
                <a16:creationId xmlns:a16="http://schemas.microsoft.com/office/drawing/2014/main" id="{848E5B71-5293-ADD3-F0A0-B05027EFABE4}"/>
              </a:ext>
            </a:extLst>
          </p:cNvPr>
          <p:cNvSpPr/>
          <p:nvPr/>
        </p:nvSpPr>
        <p:spPr>
          <a:xfrm>
            <a:off x="7349379" y="2068933"/>
            <a:ext cx="106163" cy="179065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3" name="Pil: nedåt 92">
            <a:extLst>
              <a:ext uri="{FF2B5EF4-FFF2-40B4-BE49-F238E27FC236}">
                <a16:creationId xmlns:a16="http://schemas.microsoft.com/office/drawing/2014/main" id="{27AF7724-B148-2F31-E47F-E4050CB3F294}"/>
              </a:ext>
            </a:extLst>
          </p:cNvPr>
          <p:cNvSpPr/>
          <p:nvPr/>
        </p:nvSpPr>
        <p:spPr>
          <a:xfrm>
            <a:off x="647134" y="1106989"/>
            <a:ext cx="106163" cy="179065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5" name="Pil: nedåt 94">
            <a:extLst>
              <a:ext uri="{FF2B5EF4-FFF2-40B4-BE49-F238E27FC236}">
                <a16:creationId xmlns:a16="http://schemas.microsoft.com/office/drawing/2014/main" id="{7A4EAA2D-6223-AB7A-87B5-3F876F7B4099}"/>
              </a:ext>
            </a:extLst>
          </p:cNvPr>
          <p:cNvSpPr/>
          <p:nvPr/>
        </p:nvSpPr>
        <p:spPr>
          <a:xfrm>
            <a:off x="650238" y="2366223"/>
            <a:ext cx="106163" cy="179065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6" name="Pil: nedåt 95">
            <a:extLst>
              <a:ext uri="{FF2B5EF4-FFF2-40B4-BE49-F238E27FC236}">
                <a16:creationId xmlns:a16="http://schemas.microsoft.com/office/drawing/2014/main" id="{7066CC81-0CD2-64A4-2F23-520A260B6D3D}"/>
              </a:ext>
            </a:extLst>
          </p:cNvPr>
          <p:cNvSpPr/>
          <p:nvPr/>
        </p:nvSpPr>
        <p:spPr>
          <a:xfrm>
            <a:off x="2108339" y="2094374"/>
            <a:ext cx="106163" cy="179065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7" name="Pil: nedåt 96">
            <a:extLst>
              <a:ext uri="{FF2B5EF4-FFF2-40B4-BE49-F238E27FC236}">
                <a16:creationId xmlns:a16="http://schemas.microsoft.com/office/drawing/2014/main" id="{FE8B5EED-7F39-5101-2FDB-C67E7189A107}"/>
              </a:ext>
            </a:extLst>
          </p:cNvPr>
          <p:cNvSpPr/>
          <p:nvPr/>
        </p:nvSpPr>
        <p:spPr>
          <a:xfrm>
            <a:off x="4070730" y="2591595"/>
            <a:ext cx="106163" cy="179065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8" name="Pil: nedåt 97">
            <a:extLst>
              <a:ext uri="{FF2B5EF4-FFF2-40B4-BE49-F238E27FC236}">
                <a16:creationId xmlns:a16="http://schemas.microsoft.com/office/drawing/2014/main" id="{CD46AB15-9DAD-B563-0D56-607E7D81FF72}"/>
              </a:ext>
            </a:extLst>
          </p:cNvPr>
          <p:cNvSpPr/>
          <p:nvPr/>
        </p:nvSpPr>
        <p:spPr>
          <a:xfrm>
            <a:off x="4745078" y="2079649"/>
            <a:ext cx="106163" cy="179065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1" name="Pil: nedåt 100">
            <a:extLst>
              <a:ext uri="{FF2B5EF4-FFF2-40B4-BE49-F238E27FC236}">
                <a16:creationId xmlns:a16="http://schemas.microsoft.com/office/drawing/2014/main" id="{71ABCBFA-D786-31FA-9234-BF9D812619F8}"/>
              </a:ext>
            </a:extLst>
          </p:cNvPr>
          <p:cNvSpPr/>
          <p:nvPr/>
        </p:nvSpPr>
        <p:spPr>
          <a:xfrm>
            <a:off x="7354020" y="1110235"/>
            <a:ext cx="106163" cy="179065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2" name="Pil: nedåt 101">
            <a:extLst>
              <a:ext uri="{FF2B5EF4-FFF2-40B4-BE49-F238E27FC236}">
                <a16:creationId xmlns:a16="http://schemas.microsoft.com/office/drawing/2014/main" id="{A07D7E91-8A74-B219-D2E6-D96438CB197A}"/>
              </a:ext>
            </a:extLst>
          </p:cNvPr>
          <p:cNvSpPr/>
          <p:nvPr/>
        </p:nvSpPr>
        <p:spPr>
          <a:xfrm>
            <a:off x="8742100" y="1107284"/>
            <a:ext cx="106163" cy="179065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3" name="Pil: nedåt 102">
            <a:extLst>
              <a:ext uri="{FF2B5EF4-FFF2-40B4-BE49-F238E27FC236}">
                <a16:creationId xmlns:a16="http://schemas.microsoft.com/office/drawing/2014/main" id="{E18D4C89-0E88-2570-55C6-EC4EBB08BFFD}"/>
              </a:ext>
            </a:extLst>
          </p:cNvPr>
          <p:cNvSpPr/>
          <p:nvPr/>
        </p:nvSpPr>
        <p:spPr>
          <a:xfrm>
            <a:off x="10253757" y="1107869"/>
            <a:ext cx="106163" cy="179065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Pil: nedåt 5">
            <a:extLst>
              <a:ext uri="{FF2B5EF4-FFF2-40B4-BE49-F238E27FC236}">
                <a16:creationId xmlns:a16="http://schemas.microsoft.com/office/drawing/2014/main" id="{4BA2B35F-A454-42A3-6592-F2536C84B92A}"/>
              </a:ext>
            </a:extLst>
          </p:cNvPr>
          <p:cNvSpPr/>
          <p:nvPr/>
        </p:nvSpPr>
        <p:spPr>
          <a:xfrm>
            <a:off x="10213191" y="2729387"/>
            <a:ext cx="106163" cy="179065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Pil: nedåt 6">
            <a:extLst>
              <a:ext uri="{FF2B5EF4-FFF2-40B4-BE49-F238E27FC236}">
                <a16:creationId xmlns:a16="http://schemas.microsoft.com/office/drawing/2014/main" id="{7879AC58-7B85-2FDA-B298-F779C6118CF0}"/>
              </a:ext>
            </a:extLst>
          </p:cNvPr>
          <p:cNvSpPr/>
          <p:nvPr/>
        </p:nvSpPr>
        <p:spPr>
          <a:xfrm rot="2490932">
            <a:off x="9609898" y="3423687"/>
            <a:ext cx="106163" cy="179065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73" name="Rak 19">
            <a:extLst>
              <a:ext uri="{FF2B5EF4-FFF2-40B4-BE49-F238E27FC236}">
                <a16:creationId xmlns:a16="http://schemas.microsoft.com/office/drawing/2014/main" id="{405706DA-06F2-D0DB-8299-66D8948CF1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8795181" y="1993410"/>
            <a:ext cx="3539" cy="1276731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Rektangulär 17">
            <a:extLst>
              <a:ext uri="{FF2B5EF4-FFF2-40B4-BE49-F238E27FC236}">
                <a16:creationId xmlns:a16="http://schemas.microsoft.com/office/drawing/2014/main" id="{5501FF10-8321-3114-4EB7-8B1A6E700724}"/>
              </a:ext>
            </a:extLst>
          </p:cNvPr>
          <p:cNvSpPr/>
          <p:nvPr/>
        </p:nvSpPr>
        <p:spPr>
          <a:xfrm>
            <a:off x="8214558" y="2192209"/>
            <a:ext cx="1306866" cy="647969"/>
          </a:xfrm>
          <a:prstGeom prst="rect">
            <a:avLst/>
          </a:prstGeom>
          <a:solidFill>
            <a:srgbClr val="FFC000"/>
          </a:solidFill>
          <a:ln w="285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900" b="1" dirty="0">
                <a:solidFill>
                  <a:schemeClr val="tx1"/>
                </a:solidFill>
              </a:rPr>
              <a:t>Lös situationen direkt. Sen till PA</a:t>
            </a:r>
            <a:endParaRPr lang="sv-SE" sz="700" dirty="0">
              <a:solidFill>
                <a:schemeClr val="tx1"/>
              </a:solidFill>
            </a:endParaRPr>
          </a:p>
        </p:txBody>
      </p:sp>
      <p:sp>
        <p:nvSpPr>
          <p:cNvPr id="105" name="Pil: nedåt 104">
            <a:extLst>
              <a:ext uri="{FF2B5EF4-FFF2-40B4-BE49-F238E27FC236}">
                <a16:creationId xmlns:a16="http://schemas.microsoft.com/office/drawing/2014/main" id="{241147A4-C27C-BE72-3BB4-E4E3FE32C481}"/>
              </a:ext>
            </a:extLst>
          </p:cNvPr>
          <p:cNvSpPr/>
          <p:nvPr/>
        </p:nvSpPr>
        <p:spPr>
          <a:xfrm>
            <a:off x="8743797" y="1991506"/>
            <a:ext cx="106163" cy="179065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8" name="Pil: nedåt 107">
            <a:extLst>
              <a:ext uri="{FF2B5EF4-FFF2-40B4-BE49-F238E27FC236}">
                <a16:creationId xmlns:a16="http://schemas.microsoft.com/office/drawing/2014/main" id="{98F6103F-393C-945B-48E3-FC6344B36F46}"/>
              </a:ext>
            </a:extLst>
          </p:cNvPr>
          <p:cNvSpPr/>
          <p:nvPr/>
        </p:nvSpPr>
        <p:spPr>
          <a:xfrm>
            <a:off x="8742987" y="2836643"/>
            <a:ext cx="106163" cy="179065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2" name="Pil: nedåt 111">
            <a:extLst>
              <a:ext uri="{FF2B5EF4-FFF2-40B4-BE49-F238E27FC236}">
                <a16:creationId xmlns:a16="http://schemas.microsoft.com/office/drawing/2014/main" id="{EEBA1867-2058-9253-9CFF-C440772D0201}"/>
              </a:ext>
            </a:extLst>
          </p:cNvPr>
          <p:cNvSpPr/>
          <p:nvPr/>
        </p:nvSpPr>
        <p:spPr>
          <a:xfrm rot="5400000">
            <a:off x="3478004" y="3064607"/>
            <a:ext cx="106163" cy="179065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17" name="Rak 19">
            <a:extLst>
              <a:ext uri="{FF2B5EF4-FFF2-40B4-BE49-F238E27FC236}">
                <a16:creationId xmlns:a16="http://schemas.microsoft.com/office/drawing/2014/main" id="{9F74B87F-B2EF-4E93-1F58-0240354D3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708658" y="3871014"/>
            <a:ext cx="0" cy="315639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Pil: nedåt 149">
            <a:extLst>
              <a:ext uri="{FF2B5EF4-FFF2-40B4-BE49-F238E27FC236}">
                <a16:creationId xmlns:a16="http://schemas.microsoft.com/office/drawing/2014/main" id="{8E17B03B-2877-C07E-0A46-8429761D8357}"/>
              </a:ext>
            </a:extLst>
          </p:cNvPr>
          <p:cNvSpPr/>
          <p:nvPr/>
        </p:nvSpPr>
        <p:spPr>
          <a:xfrm>
            <a:off x="4582984" y="3885367"/>
            <a:ext cx="106163" cy="179065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3" name="Pil: nedåt 152">
            <a:extLst>
              <a:ext uri="{FF2B5EF4-FFF2-40B4-BE49-F238E27FC236}">
                <a16:creationId xmlns:a16="http://schemas.microsoft.com/office/drawing/2014/main" id="{31E41FEC-D104-E949-9EA6-E502693FE29F}"/>
              </a:ext>
            </a:extLst>
          </p:cNvPr>
          <p:cNvSpPr/>
          <p:nvPr/>
        </p:nvSpPr>
        <p:spPr>
          <a:xfrm rot="18642280">
            <a:off x="5112974" y="4556387"/>
            <a:ext cx="106163" cy="179065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6" name="Pil: nedåt 155">
            <a:extLst>
              <a:ext uri="{FF2B5EF4-FFF2-40B4-BE49-F238E27FC236}">
                <a16:creationId xmlns:a16="http://schemas.microsoft.com/office/drawing/2014/main" id="{BC01176E-6CC0-FE27-9F66-0F5B1FA61159}"/>
              </a:ext>
            </a:extLst>
          </p:cNvPr>
          <p:cNvSpPr/>
          <p:nvPr/>
        </p:nvSpPr>
        <p:spPr>
          <a:xfrm rot="16200000">
            <a:off x="2668340" y="5393814"/>
            <a:ext cx="106163" cy="179065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7" name="Pil: nedåt 156">
            <a:extLst>
              <a:ext uri="{FF2B5EF4-FFF2-40B4-BE49-F238E27FC236}">
                <a16:creationId xmlns:a16="http://schemas.microsoft.com/office/drawing/2014/main" id="{0410FEE7-FBF9-CC1D-E27A-E6799DD2BFA1}"/>
              </a:ext>
            </a:extLst>
          </p:cNvPr>
          <p:cNvSpPr/>
          <p:nvPr/>
        </p:nvSpPr>
        <p:spPr>
          <a:xfrm>
            <a:off x="3652656" y="3887642"/>
            <a:ext cx="106163" cy="179065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8" name="Pil: nedåt 157">
            <a:extLst>
              <a:ext uri="{FF2B5EF4-FFF2-40B4-BE49-F238E27FC236}">
                <a16:creationId xmlns:a16="http://schemas.microsoft.com/office/drawing/2014/main" id="{F42689C2-327E-8B78-CC8B-FEEB13033431}"/>
              </a:ext>
            </a:extLst>
          </p:cNvPr>
          <p:cNvSpPr/>
          <p:nvPr/>
        </p:nvSpPr>
        <p:spPr>
          <a:xfrm rot="5400000">
            <a:off x="3134035" y="4460853"/>
            <a:ext cx="106163" cy="179065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0" name="Pil: nedåt 159">
            <a:extLst>
              <a:ext uri="{FF2B5EF4-FFF2-40B4-BE49-F238E27FC236}">
                <a16:creationId xmlns:a16="http://schemas.microsoft.com/office/drawing/2014/main" id="{DDF64E90-9889-E063-64A0-8734C89AF251}"/>
              </a:ext>
            </a:extLst>
          </p:cNvPr>
          <p:cNvSpPr/>
          <p:nvPr/>
        </p:nvSpPr>
        <p:spPr>
          <a:xfrm rot="5400000">
            <a:off x="1719205" y="4460847"/>
            <a:ext cx="106163" cy="179065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1" name="Pil: nedåt 160">
            <a:extLst>
              <a:ext uri="{FF2B5EF4-FFF2-40B4-BE49-F238E27FC236}">
                <a16:creationId xmlns:a16="http://schemas.microsoft.com/office/drawing/2014/main" id="{17CCAD4D-2004-0BAA-97F5-15691E54A630}"/>
              </a:ext>
            </a:extLst>
          </p:cNvPr>
          <p:cNvSpPr/>
          <p:nvPr/>
        </p:nvSpPr>
        <p:spPr>
          <a:xfrm rot="10800000">
            <a:off x="1173285" y="3996826"/>
            <a:ext cx="106163" cy="179065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2" name="Pil: nedåt 161">
            <a:extLst>
              <a:ext uri="{FF2B5EF4-FFF2-40B4-BE49-F238E27FC236}">
                <a16:creationId xmlns:a16="http://schemas.microsoft.com/office/drawing/2014/main" id="{388439EC-D002-B237-798E-4D1EE3FF1F6E}"/>
              </a:ext>
            </a:extLst>
          </p:cNvPr>
          <p:cNvSpPr/>
          <p:nvPr/>
        </p:nvSpPr>
        <p:spPr>
          <a:xfrm>
            <a:off x="2328811" y="4897581"/>
            <a:ext cx="106163" cy="179065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3" name="Pil: nedåt 162">
            <a:extLst>
              <a:ext uri="{FF2B5EF4-FFF2-40B4-BE49-F238E27FC236}">
                <a16:creationId xmlns:a16="http://schemas.microsoft.com/office/drawing/2014/main" id="{034C7E5B-E51E-AB9D-E0AF-21C3E5A02108}"/>
              </a:ext>
            </a:extLst>
          </p:cNvPr>
          <p:cNvSpPr/>
          <p:nvPr/>
        </p:nvSpPr>
        <p:spPr>
          <a:xfrm>
            <a:off x="1171010" y="4922601"/>
            <a:ext cx="106163" cy="179065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6" name="Pil: nedåt 165">
            <a:extLst>
              <a:ext uri="{FF2B5EF4-FFF2-40B4-BE49-F238E27FC236}">
                <a16:creationId xmlns:a16="http://schemas.microsoft.com/office/drawing/2014/main" id="{09806C63-0A23-02BF-CDA2-B69B1F129BD2}"/>
              </a:ext>
            </a:extLst>
          </p:cNvPr>
          <p:cNvSpPr/>
          <p:nvPr/>
        </p:nvSpPr>
        <p:spPr>
          <a:xfrm rot="16200000">
            <a:off x="1530403" y="5409374"/>
            <a:ext cx="106163" cy="179065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77" name="Pil: nedåt 176">
            <a:extLst>
              <a:ext uri="{FF2B5EF4-FFF2-40B4-BE49-F238E27FC236}">
                <a16:creationId xmlns:a16="http://schemas.microsoft.com/office/drawing/2014/main" id="{0090E979-1DFF-13B2-5609-ABEA84B8483E}"/>
              </a:ext>
            </a:extLst>
          </p:cNvPr>
          <p:cNvSpPr/>
          <p:nvPr/>
        </p:nvSpPr>
        <p:spPr>
          <a:xfrm rot="16200000">
            <a:off x="1524511" y="6609624"/>
            <a:ext cx="106163" cy="179065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78" name="Pil: nedåt 177">
            <a:extLst>
              <a:ext uri="{FF2B5EF4-FFF2-40B4-BE49-F238E27FC236}">
                <a16:creationId xmlns:a16="http://schemas.microsoft.com/office/drawing/2014/main" id="{384E3399-058F-F4B2-1E25-0EFD9F992488}"/>
              </a:ext>
            </a:extLst>
          </p:cNvPr>
          <p:cNvSpPr/>
          <p:nvPr/>
        </p:nvSpPr>
        <p:spPr>
          <a:xfrm rot="10800000">
            <a:off x="10213526" y="4798374"/>
            <a:ext cx="106163" cy="179065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cxnSp>
        <p:nvCxnSpPr>
          <p:cNvPr id="10" name="Rak 19">
            <a:extLst>
              <a:ext uri="{FF2B5EF4-FFF2-40B4-BE49-F238E27FC236}">
                <a16:creationId xmlns:a16="http://schemas.microsoft.com/office/drawing/2014/main" id="{3217890A-3F6C-0BF0-A2E7-43865F3726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5342786" y="4299090"/>
            <a:ext cx="2615353" cy="0"/>
          </a:xfrm>
          <a:prstGeom prst="line">
            <a:avLst/>
          </a:prstGeom>
          <a:ln w="28575">
            <a:solidFill>
              <a:schemeClr val="tx1"/>
            </a:solidFill>
            <a:prstDash val="dash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Pil: nedåt 15">
            <a:extLst>
              <a:ext uri="{FF2B5EF4-FFF2-40B4-BE49-F238E27FC236}">
                <a16:creationId xmlns:a16="http://schemas.microsoft.com/office/drawing/2014/main" id="{23D7254F-A6D1-2565-FC42-045C32B5E3B1}"/>
              </a:ext>
            </a:extLst>
          </p:cNvPr>
          <p:cNvSpPr/>
          <p:nvPr/>
        </p:nvSpPr>
        <p:spPr>
          <a:xfrm rot="5400000">
            <a:off x="7811557" y="4204060"/>
            <a:ext cx="106163" cy="179065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7" name="Rektangulär 17">
            <a:extLst>
              <a:ext uri="{FF2B5EF4-FFF2-40B4-BE49-F238E27FC236}">
                <a16:creationId xmlns:a16="http://schemas.microsoft.com/office/drawing/2014/main" id="{4CF21369-2A46-2B2C-5043-DEEF37F98E58}"/>
              </a:ext>
            </a:extLst>
          </p:cNvPr>
          <p:cNvSpPr/>
          <p:nvPr/>
        </p:nvSpPr>
        <p:spPr>
          <a:xfrm>
            <a:off x="791555" y="2988374"/>
            <a:ext cx="1100120" cy="731520"/>
          </a:xfrm>
          <a:prstGeom prst="rect">
            <a:avLst/>
          </a:prstGeom>
          <a:solidFill>
            <a:srgbClr val="FFFFFF"/>
          </a:solidFill>
          <a:ln w="285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900" b="1" dirty="0">
                <a:solidFill>
                  <a:schemeClr val="tx1"/>
                </a:solidFill>
              </a:rPr>
              <a:t>Repetera 3-6 ggr beroende på övertramp</a:t>
            </a:r>
            <a:endParaRPr lang="sv-SE" sz="700" dirty="0">
              <a:solidFill>
                <a:schemeClr val="tx1"/>
              </a:solidFill>
            </a:endParaRPr>
          </a:p>
        </p:txBody>
      </p:sp>
      <p:sp>
        <p:nvSpPr>
          <p:cNvPr id="22" name="Pil: nedåt 21">
            <a:extLst>
              <a:ext uri="{FF2B5EF4-FFF2-40B4-BE49-F238E27FC236}">
                <a16:creationId xmlns:a16="http://schemas.microsoft.com/office/drawing/2014/main" id="{9CFFB93E-2168-024D-D78E-6EAF70E410BA}"/>
              </a:ext>
            </a:extLst>
          </p:cNvPr>
          <p:cNvSpPr/>
          <p:nvPr/>
        </p:nvSpPr>
        <p:spPr>
          <a:xfrm rot="16200000">
            <a:off x="1933136" y="3548735"/>
            <a:ext cx="106163" cy="179065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1" name="Pil: nedåt 40">
            <a:extLst>
              <a:ext uri="{FF2B5EF4-FFF2-40B4-BE49-F238E27FC236}">
                <a16:creationId xmlns:a16="http://schemas.microsoft.com/office/drawing/2014/main" id="{E5F640F9-E1B7-2B80-B949-26665BF11E0D}"/>
              </a:ext>
            </a:extLst>
          </p:cNvPr>
          <p:cNvSpPr/>
          <p:nvPr/>
        </p:nvSpPr>
        <p:spPr>
          <a:xfrm>
            <a:off x="762479" y="5875685"/>
            <a:ext cx="106163" cy="179065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43" name="Rak 19">
            <a:extLst>
              <a:ext uri="{FF2B5EF4-FFF2-40B4-BE49-F238E27FC236}">
                <a16:creationId xmlns:a16="http://schemas.microsoft.com/office/drawing/2014/main" id="{D7B74A40-52F4-8A90-520C-03CAB11A46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155" idx="1"/>
            <a:endCxn id="17" idx="3"/>
          </p:cNvCxnSpPr>
          <p:nvPr/>
        </p:nvCxnSpPr>
        <p:spPr>
          <a:xfrm flipH="1">
            <a:off x="1891675" y="3157268"/>
            <a:ext cx="420467" cy="196866"/>
          </a:xfrm>
          <a:prstGeom prst="line">
            <a:avLst/>
          </a:prstGeom>
          <a:ln w="28575">
            <a:solidFill>
              <a:schemeClr val="tx1"/>
            </a:solidFill>
            <a:prstDash val="dash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Pil: nedåt 48">
            <a:extLst>
              <a:ext uri="{FF2B5EF4-FFF2-40B4-BE49-F238E27FC236}">
                <a16:creationId xmlns:a16="http://schemas.microsoft.com/office/drawing/2014/main" id="{9D7B7E7C-4F39-B93F-80CC-C5A850A07035}"/>
              </a:ext>
            </a:extLst>
          </p:cNvPr>
          <p:cNvSpPr/>
          <p:nvPr/>
        </p:nvSpPr>
        <p:spPr>
          <a:xfrm rot="14706670">
            <a:off x="1944896" y="3220477"/>
            <a:ext cx="106163" cy="179065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Rektangulär 17">
            <a:extLst>
              <a:ext uri="{FF2B5EF4-FFF2-40B4-BE49-F238E27FC236}">
                <a16:creationId xmlns:a16="http://schemas.microsoft.com/office/drawing/2014/main" id="{18358D05-60C6-1CA3-046F-7FF76BD4F93B}"/>
              </a:ext>
            </a:extLst>
          </p:cNvPr>
          <p:cNvSpPr/>
          <p:nvPr/>
        </p:nvSpPr>
        <p:spPr>
          <a:xfrm>
            <a:off x="5582857" y="2786005"/>
            <a:ext cx="1100120" cy="1095209"/>
          </a:xfrm>
          <a:prstGeom prst="rect">
            <a:avLst/>
          </a:prstGeom>
          <a:solidFill>
            <a:srgbClr val="FFFF00"/>
          </a:solidFill>
          <a:ln w="285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900" b="1" dirty="0">
                <a:solidFill>
                  <a:schemeClr val="tx1"/>
                </a:solidFill>
              </a:rPr>
              <a:t>Bor barnet i annan husgrupp: Informera ledare i den husgruppen</a:t>
            </a:r>
          </a:p>
        </p:txBody>
      </p:sp>
      <p:cxnSp>
        <p:nvCxnSpPr>
          <p:cNvPr id="23" name="Rak 19">
            <a:extLst>
              <a:ext uri="{FF2B5EF4-FFF2-40B4-BE49-F238E27FC236}">
                <a16:creationId xmlns:a16="http://schemas.microsoft.com/office/drawing/2014/main" id="{8D7E92EE-5ADD-3ACC-D8C1-1BD39D7EC6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4743996" y="3631246"/>
            <a:ext cx="495516" cy="0"/>
          </a:xfrm>
          <a:prstGeom prst="line">
            <a:avLst/>
          </a:prstGeom>
          <a:ln w="28575">
            <a:solidFill>
              <a:schemeClr val="tx1"/>
            </a:solidFill>
            <a:prstDash val="dash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Rak 19">
            <a:extLst>
              <a:ext uri="{FF2B5EF4-FFF2-40B4-BE49-F238E27FC236}">
                <a16:creationId xmlns:a16="http://schemas.microsoft.com/office/drawing/2014/main" id="{A089748A-9BB2-C704-A8E0-E111BC0EFC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5257800" y="3631246"/>
            <a:ext cx="0" cy="645278"/>
          </a:xfrm>
          <a:prstGeom prst="line">
            <a:avLst/>
          </a:prstGeom>
          <a:ln w="28575">
            <a:solidFill>
              <a:schemeClr val="tx1"/>
            </a:solidFill>
            <a:prstDash val="dash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Rak 19">
            <a:extLst>
              <a:ext uri="{FF2B5EF4-FFF2-40B4-BE49-F238E27FC236}">
                <a16:creationId xmlns:a16="http://schemas.microsoft.com/office/drawing/2014/main" id="{53286FA5-AE07-1538-C743-065B6572DF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729209" y="3154813"/>
            <a:ext cx="869350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Pil: nedåt 52">
            <a:extLst>
              <a:ext uri="{FF2B5EF4-FFF2-40B4-BE49-F238E27FC236}">
                <a16:creationId xmlns:a16="http://schemas.microsoft.com/office/drawing/2014/main" id="{607DD16B-6639-652A-B233-8BB62FC632BD}"/>
              </a:ext>
            </a:extLst>
          </p:cNvPr>
          <p:cNvSpPr/>
          <p:nvPr/>
        </p:nvSpPr>
        <p:spPr>
          <a:xfrm rot="16200000">
            <a:off x="4764260" y="3070703"/>
            <a:ext cx="106163" cy="179065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6" name="Rektangulär 17">
            <a:extLst>
              <a:ext uri="{FF2B5EF4-FFF2-40B4-BE49-F238E27FC236}">
                <a16:creationId xmlns:a16="http://schemas.microsoft.com/office/drawing/2014/main" id="{BD7484F9-1337-BB44-34F0-F8C95625B11B}"/>
              </a:ext>
            </a:extLst>
          </p:cNvPr>
          <p:cNvSpPr/>
          <p:nvPr/>
        </p:nvSpPr>
        <p:spPr>
          <a:xfrm>
            <a:off x="259088" y="6102959"/>
            <a:ext cx="1219272" cy="731520"/>
          </a:xfrm>
          <a:prstGeom prst="rect">
            <a:avLst/>
          </a:prstGeom>
          <a:solidFill>
            <a:srgbClr val="FFC000"/>
          </a:solidFill>
          <a:ln w="285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900" b="1" dirty="0">
                <a:solidFill>
                  <a:schemeClr val="tx1"/>
                </a:solidFill>
              </a:rPr>
              <a:t>Efter samråd med PA, HA ringer </a:t>
            </a:r>
            <a:r>
              <a:rPr lang="sv-SE" sz="900" b="1" dirty="0" err="1">
                <a:solidFill>
                  <a:schemeClr val="tx1"/>
                </a:solidFill>
              </a:rPr>
              <a:t>ev</a:t>
            </a:r>
            <a:r>
              <a:rPr lang="sv-SE" sz="900" b="1" dirty="0">
                <a:solidFill>
                  <a:schemeClr val="tx1"/>
                </a:solidFill>
              </a:rPr>
              <a:t> till föräldrarna</a:t>
            </a:r>
          </a:p>
          <a:p>
            <a:pPr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900" b="1" dirty="0">
                <a:solidFill>
                  <a:schemeClr val="tx1"/>
                </a:solidFill>
              </a:rPr>
              <a:t>Hjälpte samtalet med föräldrarna?</a:t>
            </a:r>
          </a:p>
        </p:txBody>
      </p:sp>
      <p:cxnSp>
        <p:nvCxnSpPr>
          <p:cNvPr id="67" name="Rak 19">
            <a:extLst>
              <a:ext uri="{FF2B5EF4-FFF2-40B4-BE49-F238E27FC236}">
                <a16:creationId xmlns:a16="http://schemas.microsoft.com/office/drawing/2014/main" id="{4383F404-C50D-6A58-708D-7D9E322AEF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1481408" y="6327652"/>
            <a:ext cx="830734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Rektangulär 17">
            <a:extLst>
              <a:ext uri="{FF2B5EF4-FFF2-40B4-BE49-F238E27FC236}">
                <a16:creationId xmlns:a16="http://schemas.microsoft.com/office/drawing/2014/main" id="{DEEF8334-AA1F-7F64-DDC8-AB38D180365C}"/>
              </a:ext>
            </a:extLst>
          </p:cNvPr>
          <p:cNvSpPr/>
          <p:nvPr/>
        </p:nvSpPr>
        <p:spPr>
          <a:xfrm>
            <a:off x="2764099" y="6109383"/>
            <a:ext cx="492388" cy="722376"/>
          </a:xfrm>
          <a:prstGeom prst="rect">
            <a:avLst/>
          </a:prstGeom>
          <a:solidFill>
            <a:srgbClr val="FF0000"/>
          </a:solidFill>
          <a:ln w="285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900" b="1" dirty="0">
                <a:solidFill>
                  <a:schemeClr val="tx1"/>
                </a:solidFill>
              </a:rPr>
              <a:t>NEJ</a:t>
            </a:r>
            <a:endParaRPr lang="sv-SE" sz="700" dirty="0">
              <a:solidFill>
                <a:schemeClr val="tx1"/>
              </a:solidFill>
            </a:endParaRPr>
          </a:p>
        </p:txBody>
      </p:sp>
      <p:sp>
        <p:nvSpPr>
          <p:cNvPr id="175" name="Pil: nedåt 174">
            <a:extLst>
              <a:ext uri="{FF2B5EF4-FFF2-40B4-BE49-F238E27FC236}">
                <a16:creationId xmlns:a16="http://schemas.microsoft.com/office/drawing/2014/main" id="{DC08FB76-E697-32A0-2611-837506016C47}"/>
              </a:ext>
            </a:extLst>
          </p:cNvPr>
          <p:cNvSpPr/>
          <p:nvPr/>
        </p:nvSpPr>
        <p:spPr>
          <a:xfrm rot="16200000">
            <a:off x="1523832" y="6239842"/>
            <a:ext cx="106163" cy="179065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5" name="Pil: nedåt 84">
            <a:extLst>
              <a:ext uri="{FF2B5EF4-FFF2-40B4-BE49-F238E27FC236}">
                <a16:creationId xmlns:a16="http://schemas.microsoft.com/office/drawing/2014/main" id="{45E38357-F0B6-CDA8-8211-42D9D2E05C59}"/>
              </a:ext>
            </a:extLst>
          </p:cNvPr>
          <p:cNvSpPr/>
          <p:nvPr/>
        </p:nvSpPr>
        <p:spPr>
          <a:xfrm rot="16200000">
            <a:off x="3309013" y="6607855"/>
            <a:ext cx="106163" cy="179065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592113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Custom 59">
      <a:dk1>
        <a:srgbClr val="000000"/>
      </a:dk1>
      <a:lt1>
        <a:sysClr val="window" lastClr="FFFFFF"/>
      </a:lt1>
      <a:dk2>
        <a:srgbClr val="8439BD"/>
      </a:dk2>
      <a:lt2>
        <a:srgbClr val="FFFFFF"/>
      </a:lt2>
      <a:accent1>
        <a:srgbClr val="0EABB7"/>
      </a:accent1>
      <a:accent2>
        <a:srgbClr val="4868E5"/>
      </a:accent2>
      <a:accent3>
        <a:srgbClr val="20A472"/>
      </a:accent3>
      <a:accent4>
        <a:srgbClr val="B13DC8"/>
      </a:accent4>
      <a:accent5>
        <a:srgbClr val="172DA6"/>
      </a:accent5>
      <a:accent6>
        <a:srgbClr val="00B0F0"/>
      </a:accent6>
      <a:hlink>
        <a:srgbClr val="00B0F0"/>
      </a:hlink>
      <a:folHlink>
        <a:srgbClr val="B036B3"/>
      </a:folHlink>
    </a:clrScheme>
    <a:fontScheme name="Custom 26">
      <a:majorFont>
        <a:latin typeface="Speak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60950135_TF00283905_Win32" id="{9D5648CB-912B-4F06-96D3-B31455399A82}" vid="{EAB18C76-E35E-4169-BD17-D01568E49F0B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{7C9E1148-5B33-4846-A44D-F32C8BD6D804}TF44e9b6b2-12b7-446e-baca-b961c31028f5bb5799e5_win32-b3625716a693</Template>
  <TotalTime>512</TotalTime>
  <Words>130</Words>
  <Application>Microsoft Office PowerPoint</Application>
  <PresentationFormat>Bredbild</PresentationFormat>
  <Paragraphs>40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Arial</vt:lpstr>
      <vt:lpstr>Avenir Next LT Pro Light</vt:lpstr>
      <vt:lpstr>Calibri</vt:lpstr>
      <vt:lpstr>Speak Pro</vt:lpstr>
      <vt:lpstr>Office-tema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David Lejbowicz</dc:creator>
  <cp:lastModifiedBy>David Lejbowicz</cp:lastModifiedBy>
  <cp:revision>1</cp:revision>
  <cp:lastPrinted>2025-11-03T13:10:54Z</cp:lastPrinted>
  <dcterms:created xsi:type="dcterms:W3CDTF">2025-10-08T12:40:39Z</dcterms:created>
  <dcterms:modified xsi:type="dcterms:W3CDTF">2025-11-03T15:06:32Z</dcterms:modified>
</cp:coreProperties>
</file>